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5"/>
  </p:sldMasterIdLst>
  <p:notesMasterIdLst>
    <p:notesMasterId r:id="rId16"/>
  </p:notesMasterIdLst>
  <p:sldIdLst>
    <p:sldId id="257" r:id="rId6"/>
    <p:sldId id="258" r:id="rId7"/>
    <p:sldId id="259" r:id="rId8"/>
    <p:sldId id="256" r:id="rId9"/>
    <p:sldId id="260" r:id="rId10"/>
    <p:sldId id="270" r:id="rId11"/>
    <p:sldId id="267" r:id="rId12"/>
    <p:sldId id="268" r:id="rId13"/>
    <p:sldId id="271" r:id="rId14"/>
    <p:sldId id="269" r:id="rId15"/>
  </p:sldIdLst>
  <p:sldSz cx="12192000" cy="6858000"/>
  <p:notesSz cx="6858000" cy="9144000"/>
  <p:embeddedFontLst>
    <p:embeddedFont>
      <p:font typeface="Figtree" panose="020B0604020202020204" charset="0"/>
      <p:regular r:id="rId17"/>
      <p:bold r:id="rId18"/>
      <p:italic r:id="rId19"/>
      <p:boldItalic r:id="rId20"/>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4A0A6F-F3EB-66DE-725F-4D88F9D78CCC}" v="299" dt="2025-01-21T14:36:58.970"/>
    <p1510:client id="{A3320C11-5F32-7774-899C-25CD749F51A5}" v="634" dt="2025-01-22T10:38:30.748"/>
    <p1510:client id="{DF010A32-1242-95DE-2D34-2CB1DCA4901F}" v="998" dt="2025-01-22T12:51:08.714"/>
    <p1510:client id="{F361396E-9D68-4A39-3A5F-DDF239B27FFB}" v="188" dt="2025-01-22T11:00:40.7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font" Target="fonts/font2.fntdata"/><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font" Target="fonts/font1.fntdata"/><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font" Target="fonts/font3.fntdata"/><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na Persson" userId="S::sannape@ug.kth.se::fdd8bd52-8f5f-49c7-a7fc-03a637a5a48a" providerId="AD" clId="Web-{DF010A32-1242-95DE-2D34-2CB1DCA4901F}"/>
    <pc:docChg chg="addSld delSld modSld">
      <pc:chgData name="Sanna Persson" userId="S::sannape@ug.kth.se::fdd8bd52-8f5f-49c7-a7fc-03a637a5a48a" providerId="AD" clId="Web-{DF010A32-1242-95DE-2D34-2CB1DCA4901F}" dt="2025-01-22T12:51:08.714" v="976"/>
      <pc:docMkLst>
        <pc:docMk/>
      </pc:docMkLst>
      <pc:sldChg chg="modSp">
        <pc:chgData name="Sanna Persson" userId="S::sannape@ug.kth.se::fdd8bd52-8f5f-49c7-a7fc-03a637a5a48a" providerId="AD" clId="Web-{DF010A32-1242-95DE-2D34-2CB1DCA4901F}" dt="2025-01-22T11:06:34.144" v="12" actId="20577"/>
        <pc:sldMkLst>
          <pc:docMk/>
          <pc:sldMk cId="208122748" sldId="256"/>
        </pc:sldMkLst>
        <pc:spChg chg="mod">
          <ac:chgData name="Sanna Persson" userId="S::sannape@ug.kth.se::fdd8bd52-8f5f-49c7-a7fc-03a637a5a48a" providerId="AD" clId="Web-{DF010A32-1242-95DE-2D34-2CB1DCA4901F}" dt="2025-01-22T11:06:34.144" v="12" actId="20577"/>
          <ac:spMkLst>
            <pc:docMk/>
            <pc:sldMk cId="208122748" sldId="256"/>
            <ac:spMk id="13" creationId="{FD74D45B-4DD0-0EEC-0B90-340532DBF6C9}"/>
          </ac:spMkLst>
        </pc:spChg>
      </pc:sldChg>
      <pc:sldChg chg="addSp delSp modSp">
        <pc:chgData name="Sanna Persson" userId="S::sannape@ug.kth.se::fdd8bd52-8f5f-49c7-a7fc-03a637a5a48a" providerId="AD" clId="Web-{DF010A32-1242-95DE-2D34-2CB1DCA4901F}" dt="2025-01-22T11:11:56.523" v="86" actId="20577"/>
        <pc:sldMkLst>
          <pc:docMk/>
          <pc:sldMk cId="1742784430" sldId="260"/>
        </pc:sldMkLst>
        <pc:spChg chg="mod">
          <ac:chgData name="Sanna Persson" userId="S::sannape@ug.kth.se::fdd8bd52-8f5f-49c7-a7fc-03a637a5a48a" providerId="AD" clId="Web-{DF010A32-1242-95DE-2D34-2CB1DCA4901F}" dt="2025-01-22T11:06:50.706" v="17" actId="20577"/>
          <ac:spMkLst>
            <pc:docMk/>
            <pc:sldMk cId="1742784430" sldId="260"/>
            <ac:spMk id="2" creationId="{2ECE19A9-13B3-F8A0-BD5B-5BDE0B8746DB}"/>
          </ac:spMkLst>
        </pc:spChg>
        <pc:spChg chg="mod">
          <ac:chgData name="Sanna Persson" userId="S::sannape@ug.kth.se::fdd8bd52-8f5f-49c7-a7fc-03a637a5a48a" providerId="AD" clId="Web-{DF010A32-1242-95DE-2D34-2CB1DCA4901F}" dt="2025-01-22T11:11:56.523" v="86" actId="20577"/>
          <ac:spMkLst>
            <pc:docMk/>
            <pc:sldMk cId="1742784430" sldId="260"/>
            <ac:spMk id="3" creationId="{0B6F3656-B41C-C3EC-3128-F6DC111129AB}"/>
          </ac:spMkLst>
        </pc:spChg>
        <pc:picChg chg="del">
          <ac:chgData name="Sanna Persson" userId="S::sannape@ug.kth.se::fdd8bd52-8f5f-49c7-a7fc-03a637a5a48a" providerId="AD" clId="Web-{DF010A32-1242-95DE-2D34-2CB1DCA4901F}" dt="2025-01-22T11:06:51.175" v="18"/>
          <ac:picMkLst>
            <pc:docMk/>
            <pc:sldMk cId="1742784430" sldId="260"/>
            <ac:picMk id="4" creationId="{F53E5F0B-6BBF-C661-29DE-132CF7E8A747}"/>
          </ac:picMkLst>
        </pc:picChg>
        <pc:picChg chg="add mod">
          <ac:chgData name="Sanna Persson" userId="S::sannape@ug.kth.se::fdd8bd52-8f5f-49c7-a7fc-03a637a5a48a" providerId="AD" clId="Web-{DF010A32-1242-95DE-2D34-2CB1DCA4901F}" dt="2025-01-22T11:11:11.523" v="34" actId="1076"/>
          <ac:picMkLst>
            <pc:docMk/>
            <pc:sldMk cId="1742784430" sldId="260"/>
            <ac:picMk id="5" creationId="{32706797-86B8-695C-8D76-7B079C96489C}"/>
          </ac:picMkLst>
        </pc:picChg>
      </pc:sldChg>
      <pc:sldChg chg="del">
        <pc:chgData name="Sanna Persson" userId="S::sannape@ug.kth.se::fdd8bd52-8f5f-49c7-a7fc-03a637a5a48a" providerId="AD" clId="Web-{DF010A32-1242-95DE-2D34-2CB1DCA4901F}" dt="2025-01-22T11:06:27.300" v="6"/>
        <pc:sldMkLst>
          <pc:docMk/>
          <pc:sldMk cId="644459386" sldId="261"/>
        </pc:sldMkLst>
      </pc:sldChg>
      <pc:sldChg chg="del">
        <pc:chgData name="Sanna Persson" userId="S::sannape@ug.kth.se::fdd8bd52-8f5f-49c7-a7fc-03a637a5a48a" providerId="AD" clId="Web-{DF010A32-1242-95DE-2D34-2CB1DCA4901F}" dt="2025-01-22T11:06:27.300" v="7"/>
        <pc:sldMkLst>
          <pc:docMk/>
          <pc:sldMk cId="945527476" sldId="262"/>
        </pc:sldMkLst>
      </pc:sldChg>
      <pc:sldChg chg="del">
        <pc:chgData name="Sanna Persson" userId="S::sannape@ug.kth.se::fdd8bd52-8f5f-49c7-a7fc-03a637a5a48a" providerId="AD" clId="Web-{DF010A32-1242-95DE-2D34-2CB1DCA4901F}" dt="2025-01-22T11:06:27.300" v="4"/>
        <pc:sldMkLst>
          <pc:docMk/>
          <pc:sldMk cId="3065262416" sldId="263"/>
        </pc:sldMkLst>
      </pc:sldChg>
      <pc:sldChg chg="del">
        <pc:chgData name="Sanna Persson" userId="S::sannape@ug.kth.se::fdd8bd52-8f5f-49c7-a7fc-03a637a5a48a" providerId="AD" clId="Web-{DF010A32-1242-95DE-2D34-2CB1DCA4901F}" dt="2025-01-22T11:06:27.300" v="5"/>
        <pc:sldMkLst>
          <pc:docMk/>
          <pc:sldMk cId="3596450260" sldId="264"/>
        </pc:sldMkLst>
      </pc:sldChg>
      <pc:sldChg chg="del">
        <pc:chgData name="Sanna Persson" userId="S::sannape@ug.kth.se::fdd8bd52-8f5f-49c7-a7fc-03a637a5a48a" providerId="AD" clId="Web-{DF010A32-1242-95DE-2D34-2CB1DCA4901F}" dt="2025-01-22T11:06:27.300" v="2"/>
        <pc:sldMkLst>
          <pc:docMk/>
          <pc:sldMk cId="719930478" sldId="265"/>
        </pc:sldMkLst>
      </pc:sldChg>
      <pc:sldChg chg="del">
        <pc:chgData name="Sanna Persson" userId="S::sannape@ug.kth.se::fdd8bd52-8f5f-49c7-a7fc-03a637a5a48a" providerId="AD" clId="Web-{DF010A32-1242-95DE-2D34-2CB1DCA4901F}" dt="2025-01-22T12:39:29.172" v="580"/>
        <pc:sldMkLst>
          <pc:docMk/>
          <pc:sldMk cId="1456012343" sldId="266"/>
        </pc:sldMkLst>
      </pc:sldChg>
      <pc:sldChg chg="del">
        <pc:chgData name="Sanna Persson" userId="S::sannape@ug.kth.se::fdd8bd52-8f5f-49c7-a7fc-03a637a5a48a" providerId="AD" clId="Web-{DF010A32-1242-95DE-2D34-2CB1DCA4901F}" dt="2025-01-22T11:06:27.300" v="3"/>
        <pc:sldMkLst>
          <pc:docMk/>
          <pc:sldMk cId="3173859486" sldId="267"/>
        </pc:sldMkLst>
      </pc:sldChg>
      <pc:sldChg chg="modSp new addAnim">
        <pc:chgData name="Sanna Persson" userId="S::sannape@ug.kth.se::fdd8bd52-8f5f-49c7-a7fc-03a637a5a48a" providerId="AD" clId="Web-{DF010A32-1242-95DE-2D34-2CB1DCA4901F}" dt="2025-01-22T12:46:22.732" v="821"/>
        <pc:sldMkLst>
          <pc:docMk/>
          <pc:sldMk cId="3436913532" sldId="267"/>
        </pc:sldMkLst>
        <pc:spChg chg="mod">
          <ac:chgData name="Sanna Persson" userId="S::sannape@ug.kth.se::fdd8bd52-8f5f-49c7-a7fc-03a637a5a48a" providerId="AD" clId="Web-{DF010A32-1242-95DE-2D34-2CB1DCA4901F}" dt="2025-01-22T11:16:47.793" v="133" actId="20577"/>
          <ac:spMkLst>
            <pc:docMk/>
            <pc:sldMk cId="3436913532" sldId="267"/>
            <ac:spMk id="2" creationId="{BD7DE2B4-196C-2AF2-F1D0-6EC07AE04EDD}"/>
          </ac:spMkLst>
        </pc:spChg>
        <pc:spChg chg="mod">
          <ac:chgData name="Sanna Persson" userId="S::sannape@ug.kth.se::fdd8bd52-8f5f-49c7-a7fc-03a637a5a48a" providerId="AD" clId="Web-{DF010A32-1242-95DE-2D34-2CB1DCA4901F}" dt="2025-01-22T12:33:03.565" v="467" actId="20577"/>
          <ac:spMkLst>
            <pc:docMk/>
            <pc:sldMk cId="3436913532" sldId="267"/>
            <ac:spMk id="3" creationId="{4BA09532-8045-144F-D993-A1EF2DDE52F0}"/>
          </ac:spMkLst>
        </pc:spChg>
      </pc:sldChg>
      <pc:sldChg chg="modSp add replId addAnim modAnim">
        <pc:chgData name="Sanna Persson" userId="S::sannape@ug.kth.se::fdd8bd52-8f5f-49c7-a7fc-03a637a5a48a" providerId="AD" clId="Web-{DF010A32-1242-95DE-2D34-2CB1DCA4901F}" dt="2025-01-22T12:46:15.107" v="820"/>
        <pc:sldMkLst>
          <pc:docMk/>
          <pc:sldMk cId="2319890564" sldId="268"/>
        </pc:sldMkLst>
        <pc:spChg chg="mod">
          <ac:chgData name="Sanna Persson" userId="S::sannape@ug.kth.se::fdd8bd52-8f5f-49c7-a7fc-03a637a5a48a" providerId="AD" clId="Web-{DF010A32-1242-95DE-2D34-2CB1DCA4901F}" dt="2025-01-22T12:43:00.311" v="682" actId="20577"/>
          <ac:spMkLst>
            <pc:docMk/>
            <pc:sldMk cId="2319890564" sldId="268"/>
            <ac:spMk id="2" creationId="{BD7DE2B4-196C-2AF2-F1D0-6EC07AE04EDD}"/>
          </ac:spMkLst>
        </pc:spChg>
        <pc:spChg chg="mod">
          <ac:chgData name="Sanna Persson" userId="S::sannape@ug.kth.se::fdd8bd52-8f5f-49c7-a7fc-03a637a5a48a" providerId="AD" clId="Web-{DF010A32-1242-95DE-2D34-2CB1DCA4901F}" dt="2025-01-22T12:45:37.669" v="817" actId="20577"/>
          <ac:spMkLst>
            <pc:docMk/>
            <pc:sldMk cId="2319890564" sldId="268"/>
            <ac:spMk id="3" creationId="{4BA09532-8045-144F-D993-A1EF2DDE52F0}"/>
          </ac:spMkLst>
        </pc:spChg>
      </pc:sldChg>
      <pc:sldChg chg="modSp new">
        <pc:chgData name="Sanna Persson" userId="S::sannape@ug.kth.se::fdd8bd52-8f5f-49c7-a7fc-03a637a5a48a" providerId="AD" clId="Web-{DF010A32-1242-95DE-2D34-2CB1DCA4901F}" dt="2025-01-22T12:35:31.267" v="511" actId="20577"/>
        <pc:sldMkLst>
          <pc:docMk/>
          <pc:sldMk cId="590152276" sldId="269"/>
        </pc:sldMkLst>
        <pc:spChg chg="mod">
          <ac:chgData name="Sanna Persson" userId="S::sannape@ug.kth.se::fdd8bd52-8f5f-49c7-a7fc-03a637a5a48a" providerId="AD" clId="Web-{DF010A32-1242-95DE-2D34-2CB1DCA4901F}" dt="2025-01-22T12:22:21.382" v="369" actId="20577"/>
          <ac:spMkLst>
            <pc:docMk/>
            <pc:sldMk cId="590152276" sldId="269"/>
            <ac:spMk id="2" creationId="{07EAC497-B616-DD6D-F71A-3DC9BD2208D8}"/>
          </ac:spMkLst>
        </pc:spChg>
        <pc:spChg chg="mod">
          <ac:chgData name="Sanna Persson" userId="S::sannape@ug.kth.se::fdd8bd52-8f5f-49c7-a7fc-03a637a5a48a" providerId="AD" clId="Web-{DF010A32-1242-95DE-2D34-2CB1DCA4901F}" dt="2025-01-22T12:35:31.267" v="511" actId="20577"/>
          <ac:spMkLst>
            <pc:docMk/>
            <pc:sldMk cId="590152276" sldId="269"/>
            <ac:spMk id="3" creationId="{6773C240-EA3D-F148-067A-26628A06003A}"/>
          </ac:spMkLst>
        </pc:spChg>
      </pc:sldChg>
      <pc:sldChg chg="del">
        <pc:chgData name="Sanna Persson" userId="S::sannape@ug.kth.se::fdd8bd52-8f5f-49c7-a7fc-03a637a5a48a" providerId="AD" clId="Web-{DF010A32-1242-95DE-2D34-2CB1DCA4901F}" dt="2025-01-22T11:06:27.300" v="0"/>
        <pc:sldMkLst>
          <pc:docMk/>
          <pc:sldMk cId="1396799164" sldId="269"/>
        </pc:sldMkLst>
      </pc:sldChg>
      <pc:sldChg chg="del">
        <pc:chgData name="Sanna Persson" userId="S::sannape@ug.kth.se::fdd8bd52-8f5f-49c7-a7fc-03a637a5a48a" providerId="AD" clId="Web-{DF010A32-1242-95DE-2D34-2CB1DCA4901F}" dt="2025-01-22T11:06:27.300" v="1"/>
        <pc:sldMkLst>
          <pc:docMk/>
          <pc:sldMk cId="1069456941" sldId="270"/>
        </pc:sldMkLst>
      </pc:sldChg>
      <pc:sldChg chg="addSp delSp modSp add replId">
        <pc:chgData name="Sanna Persson" userId="S::sannape@ug.kth.se::fdd8bd52-8f5f-49c7-a7fc-03a637a5a48a" providerId="AD" clId="Web-{DF010A32-1242-95DE-2D34-2CB1DCA4901F}" dt="2025-01-22T12:38:33.907" v="579" actId="1076"/>
        <pc:sldMkLst>
          <pc:docMk/>
          <pc:sldMk cId="2259626874" sldId="270"/>
        </pc:sldMkLst>
        <pc:spChg chg="mod">
          <ac:chgData name="Sanna Persson" userId="S::sannape@ug.kth.se::fdd8bd52-8f5f-49c7-a7fc-03a637a5a48a" providerId="AD" clId="Web-{DF010A32-1242-95DE-2D34-2CB1DCA4901F}" dt="2025-01-22T12:35:55.752" v="518" actId="20577"/>
          <ac:spMkLst>
            <pc:docMk/>
            <pc:sldMk cId="2259626874" sldId="270"/>
            <ac:spMk id="2" creationId="{2ECE19A9-13B3-F8A0-BD5B-5BDE0B8746DB}"/>
          </ac:spMkLst>
        </pc:spChg>
        <pc:spChg chg="mod">
          <ac:chgData name="Sanna Persson" userId="S::sannape@ug.kth.se::fdd8bd52-8f5f-49c7-a7fc-03a637a5a48a" providerId="AD" clId="Web-{DF010A32-1242-95DE-2D34-2CB1DCA4901F}" dt="2025-01-22T12:36:53.282" v="573" actId="20577"/>
          <ac:spMkLst>
            <pc:docMk/>
            <pc:sldMk cId="2259626874" sldId="270"/>
            <ac:spMk id="3" creationId="{0B6F3656-B41C-C3EC-3128-F6DC111129AB}"/>
          </ac:spMkLst>
        </pc:spChg>
        <pc:picChg chg="add mod">
          <ac:chgData name="Sanna Persson" userId="S::sannape@ug.kth.se::fdd8bd52-8f5f-49c7-a7fc-03a637a5a48a" providerId="AD" clId="Web-{DF010A32-1242-95DE-2D34-2CB1DCA4901F}" dt="2025-01-22T12:38:33.907" v="579" actId="1076"/>
          <ac:picMkLst>
            <pc:docMk/>
            <pc:sldMk cId="2259626874" sldId="270"/>
            <ac:picMk id="4" creationId="{0F3E7BBF-4CFF-7A98-157A-DFF2FCF49EB5}"/>
          </ac:picMkLst>
        </pc:picChg>
        <pc:picChg chg="del">
          <ac:chgData name="Sanna Persson" userId="S::sannape@ug.kth.se::fdd8bd52-8f5f-49c7-a7fc-03a637a5a48a" providerId="AD" clId="Web-{DF010A32-1242-95DE-2D34-2CB1DCA4901F}" dt="2025-01-22T12:37:43.829" v="574"/>
          <ac:picMkLst>
            <pc:docMk/>
            <pc:sldMk cId="2259626874" sldId="270"/>
            <ac:picMk id="5" creationId="{32706797-86B8-695C-8D76-7B079C96489C}"/>
          </ac:picMkLst>
        </pc:picChg>
      </pc:sldChg>
      <pc:sldChg chg="modSp add replId addAnim">
        <pc:chgData name="Sanna Persson" userId="S::sannape@ug.kth.se::fdd8bd52-8f5f-49c7-a7fc-03a637a5a48a" providerId="AD" clId="Web-{DF010A32-1242-95DE-2D34-2CB1DCA4901F}" dt="2025-01-22T12:51:08.714" v="976"/>
        <pc:sldMkLst>
          <pc:docMk/>
          <pc:sldMk cId="1422692490" sldId="271"/>
        </pc:sldMkLst>
        <pc:spChg chg="mod">
          <ac:chgData name="Sanna Persson" userId="S::sannape@ug.kth.se::fdd8bd52-8f5f-49c7-a7fc-03a637a5a48a" providerId="AD" clId="Web-{DF010A32-1242-95DE-2D34-2CB1DCA4901F}" dt="2025-01-22T12:43:20.467" v="691" actId="20577"/>
          <ac:spMkLst>
            <pc:docMk/>
            <pc:sldMk cId="1422692490" sldId="271"/>
            <ac:spMk id="2" creationId="{BD7DE2B4-196C-2AF2-F1D0-6EC07AE04EDD}"/>
          </ac:spMkLst>
        </pc:spChg>
        <pc:spChg chg="mod">
          <ac:chgData name="Sanna Persson" userId="S::sannape@ug.kth.se::fdd8bd52-8f5f-49c7-a7fc-03a637a5a48a" providerId="AD" clId="Web-{DF010A32-1242-95DE-2D34-2CB1DCA4901F}" dt="2025-01-22T12:50:53.433" v="975" actId="20577"/>
          <ac:spMkLst>
            <pc:docMk/>
            <pc:sldMk cId="1422692490" sldId="271"/>
            <ac:spMk id="3" creationId="{4BA09532-8045-144F-D993-A1EF2DDE52F0}"/>
          </ac:spMkLst>
        </pc:spChg>
      </pc:sldChg>
      <pc:sldChg chg="add del replId">
        <pc:chgData name="Sanna Persson" userId="S::sannape@ug.kth.se::fdd8bd52-8f5f-49c7-a7fc-03a637a5a48a" providerId="AD" clId="Web-{DF010A32-1242-95DE-2D34-2CB1DCA4901F}" dt="2025-01-22T12:44:13.951" v="739"/>
        <pc:sldMkLst>
          <pc:docMk/>
          <pc:sldMk cId="1691690789" sldId="2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2025-01-22</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6D38D80F-8198-3D50-0CAB-FB287588B37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8" name="Bild 7">
            <a:extLst>
              <a:ext uri="{FF2B5EF4-FFF2-40B4-BE49-F238E27FC236}">
                <a16:creationId xmlns:a16="http://schemas.microsoft.com/office/drawing/2014/main" id="{70792B10-D270-C2C6-5B88-13B9E3D50A0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369C0258-E083-684F-B81E-2491FB4EFBD1}" type="datetime1">
              <a:rPr lang="sv-SE" smtClean="0"/>
              <a:t>2025-01-22</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247854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Title/chapter,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E5884329-1698-379E-55B0-296699708B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08C894E9-0885-714C-A367-BDC2DC59BB91}" type="datetime1">
              <a:rPr lang="sv-SE" smtClean="0"/>
              <a:t>2025-01-22</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Bild 8">
            <a:extLst>
              <a:ext uri="{FF2B5EF4-FFF2-40B4-BE49-F238E27FC236}">
                <a16:creationId xmlns:a16="http://schemas.microsoft.com/office/drawing/2014/main" id="{E3DA9A33-1CAA-3164-6E44-47421CD08E03}"/>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650629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navy blue">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E926FF3D-704F-D246-9E92-4739AF4BF32C}" type="datetime1">
              <a:rPr lang="sv-SE" smtClean="0"/>
              <a:t>2025-01-22</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pic>
        <p:nvPicPr>
          <p:cNvPr id="9" name="Bild 8">
            <a:extLst>
              <a:ext uri="{FF2B5EF4-FFF2-40B4-BE49-F238E27FC236}">
                <a16:creationId xmlns:a16="http://schemas.microsoft.com/office/drawing/2014/main" id="{EACB4A23-3C87-4C5A-07DC-8116B46C6C7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59299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2025-01-22</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78780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795850"/>
            <a:ext cx="8805181" cy="4530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E2AD36EE-D7EC-624A-BB6C-F8DADCB0E6B6}" type="datetime1">
              <a:rPr lang="sv-SE" smtClean="0"/>
              <a:t>2025-01-22</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027229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CEEB1428-F34F-9743-B7C9-0212F6B23615}" type="datetime1">
              <a:rPr lang="sv-SE" smtClean="0"/>
              <a:t>2025-01-22</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1083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05182" cy="4530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117AD585-73D1-4C4C-9D7C-030D27625895}" type="datetime1">
              <a:rPr lang="sv-SE" smtClean="0"/>
              <a:t>2025-01-22</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526984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750754" cy="4530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07E8514D-D455-9E46-BC18-4265F6A85EC5}" type="datetime1">
              <a:rPr lang="sv-SE" smtClean="0"/>
              <a:t>2025-01-22</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850852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14959C9-2F76-B9B0-59E8-58FE65006E5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902AE670-4D80-39DE-5AAA-236D68C5E4FE}"/>
              </a:ext>
            </a:extLst>
          </p:cNvPr>
          <p:cNvSpPr>
            <a:spLocks noGrp="1"/>
          </p:cNvSpPr>
          <p:nvPr>
            <p:ph sz="half" idx="1"/>
          </p:nvPr>
        </p:nvSpPr>
        <p:spPr>
          <a:xfrm>
            <a:off x="600075" y="1795850"/>
            <a:ext cx="5314950" cy="45319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innehåll 3">
            <a:extLst>
              <a:ext uri="{FF2B5EF4-FFF2-40B4-BE49-F238E27FC236}">
                <a16:creationId xmlns:a16="http://schemas.microsoft.com/office/drawing/2014/main" id="{540C6723-9D57-3BE7-0314-142789CF9371}"/>
              </a:ext>
            </a:extLst>
          </p:cNvPr>
          <p:cNvSpPr>
            <a:spLocks noGrp="1"/>
          </p:cNvSpPr>
          <p:nvPr>
            <p:ph sz="half" idx="2"/>
          </p:nvPr>
        </p:nvSpPr>
        <p:spPr>
          <a:xfrm>
            <a:off x="6275388" y="1795851"/>
            <a:ext cx="5314950" cy="4531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Platshållare för datum 4">
            <a:extLst>
              <a:ext uri="{FF2B5EF4-FFF2-40B4-BE49-F238E27FC236}">
                <a16:creationId xmlns:a16="http://schemas.microsoft.com/office/drawing/2014/main" id="{E2533F65-F144-E57C-127B-9A8D7ABE671A}"/>
              </a:ext>
            </a:extLst>
          </p:cNvPr>
          <p:cNvSpPr>
            <a:spLocks noGrp="1"/>
          </p:cNvSpPr>
          <p:nvPr>
            <p:ph type="dt" sz="half" idx="10"/>
          </p:nvPr>
        </p:nvSpPr>
        <p:spPr/>
        <p:txBody>
          <a:bodyPr/>
          <a:lstStyle/>
          <a:p>
            <a:fld id="{A67A58AE-A0B6-FF4E-B30B-64917FEAC316}" type="datetime1">
              <a:rPr lang="sv-SE" smtClean="0"/>
              <a:t>2025-01-22</a:t>
            </a:fld>
            <a:endParaRPr lang="sv-SE"/>
          </a:p>
        </p:txBody>
      </p:sp>
      <p:sp>
        <p:nvSpPr>
          <p:cNvPr id="6" name="Platshållare för sidfot 5">
            <a:extLst>
              <a:ext uri="{FF2B5EF4-FFF2-40B4-BE49-F238E27FC236}">
                <a16:creationId xmlns:a16="http://schemas.microsoft.com/office/drawing/2014/main" id="{F6C0DB15-F374-5A00-4880-4AA76C675F94}"/>
              </a:ext>
            </a:extLst>
          </p:cNvPr>
          <p:cNvSpPr>
            <a:spLocks noGrp="1"/>
          </p:cNvSpPr>
          <p:nvPr>
            <p:ph type="ftr" sz="quarter" idx="11"/>
          </p:nvPr>
        </p:nvSpPr>
        <p:spPr/>
        <p:txBody>
          <a:bodyPr/>
          <a:lstStyle/>
          <a:p>
            <a:r>
              <a:rPr lang="sv-SE"/>
              <a:t>Presentation footer</a:t>
            </a:r>
          </a:p>
        </p:txBody>
      </p:sp>
      <p:sp>
        <p:nvSpPr>
          <p:cNvPr id="7" name="Platshållare för bildnummer 6">
            <a:extLst>
              <a:ext uri="{FF2B5EF4-FFF2-40B4-BE49-F238E27FC236}">
                <a16:creationId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54870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id="{C63C1EB8-E569-DA98-4D95-5FC12FB4C459}"/>
              </a:ext>
            </a:extLst>
          </p:cNvPr>
          <p:cNvSpPr>
            <a:spLocks noGrp="1"/>
          </p:cNvSpPr>
          <p:nvPr>
            <p:ph type="title"/>
          </p:nvPr>
        </p:nvSpPr>
        <p:spPr/>
        <p:txBody>
          <a:body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Platshållare för innehåll 3">
            <a:extLst>
              <a:ext uri="{FF2B5EF4-FFF2-40B4-BE49-F238E27FC236}">
                <a16:creationId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Platshållare för text 4">
            <a:extLst>
              <a:ext uri="{FF2B5EF4-FFF2-40B4-BE49-F238E27FC236}">
                <a16:creationId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Platshållare för innehåll 5">
            <a:extLst>
              <a:ext uri="{FF2B5EF4-FFF2-40B4-BE49-F238E27FC236}">
                <a16:creationId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Platshållare för datum 6">
            <a:extLst>
              <a:ext uri="{FF2B5EF4-FFF2-40B4-BE49-F238E27FC236}">
                <a16:creationId xmlns:a16="http://schemas.microsoft.com/office/drawing/2014/main" id="{CAFDD56A-1297-3792-8143-D555882FE2CA}"/>
              </a:ext>
            </a:extLst>
          </p:cNvPr>
          <p:cNvSpPr>
            <a:spLocks noGrp="1"/>
          </p:cNvSpPr>
          <p:nvPr>
            <p:ph type="dt" sz="half" idx="10"/>
          </p:nvPr>
        </p:nvSpPr>
        <p:spPr/>
        <p:txBody>
          <a:bodyPr/>
          <a:lstStyle/>
          <a:p>
            <a:fld id="{3626A2DA-BD88-784C-A132-57FFB928491A}" type="datetime1">
              <a:rPr lang="sv-SE" smtClean="0"/>
              <a:t>2025-01-22</a:t>
            </a:fld>
            <a:endParaRPr lang="sv-SE"/>
          </a:p>
        </p:txBody>
      </p:sp>
      <p:sp>
        <p:nvSpPr>
          <p:cNvPr id="8" name="Platshållare för sidfot 7">
            <a:extLst>
              <a:ext uri="{FF2B5EF4-FFF2-40B4-BE49-F238E27FC236}">
                <a16:creationId xmlns:a16="http://schemas.microsoft.com/office/drawing/2014/main" id="{A57BD6EF-A167-CE86-7A77-2162641605FD}"/>
              </a:ext>
            </a:extLst>
          </p:cNvPr>
          <p:cNvSpPr>
            <a:spLocks noGrp="1"/>
          </p:cNvSpPr>
          <p:nvPr>
            <p:ph type="ftr" sz="quarter" idx="11"/>
          </p:nvPr>
        </p:nvSpPr>
        <p:spPr/>
        <p:txBody>
          <a:bodyPr/>
          <a:lstStyle/>
          <a:p>
            <a:r>
              <a:rPr lang="sv-SE"/>
              <a:t>Presentation footer</a:t>
            </a:r>
          </a:p>
        </p:txBody>
      </p:sp>
      <p:sp>
        <p:nvSpPr>
          <p:cNvPr id="9" name="Platshållare för bildnummer 8">
            <a:extLst>
              <a:ext uri="{FF2B5EF4-FFF2-40B4-BE49-F238E27FC236}">
                <a16:creationId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1976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9B9D78B8-14EA-7C8B-0F6E-5FC0A61A7676}"/>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6" name="Platshållare för innehåll 2">
            <a:extLst>
              <a:ext uri="{FF2B5EF4-FFF2-40B4-BE49-F238E27FC236}">
                <a16:creationId xmlns:a16="http://schemas.microsoft.com/office/drawing/2014/main" id="{C8E71948-DDFC-93D6-07D4-FA5E9923A9C4}"/>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Platshållare för bild 2">
            <a:extLst>
              <a:ext uri="{FF2B5EF4-FFF2-40B4-BE49-F238E27FC236}">
                <a16:creationId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AC15C714-122B-4048-9D2D-1F5A3BEA504A}" type="datetime1">
              <a:rPr lang="sv-SE" smtClean="0"/>
              <a:t>2025-01-22</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6226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063A90AC-AA0F-4983-942B-962F71B301C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10" name="Bild 9">
            <a:extLst>
              <a:ext uri="{FF2B5EF4-FFF2-40B4-BE49-F238E27FC236}">
                <a16:creationId xmlns:a16="http://schemas.microsoft.com/office/drawing/2014/main" id="{73BDFF50-BF25-9A02-09D1-C21E45C0BA8F}"/>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D7F93862-881E-DF46-AD81-FDB1501BAD48}" type="datetime1">
              <a:rPr lang="sv-SE" smtClean="0"/>
              <a:t>2025-01-22</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966584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3CE53B21-3BB0-7776-1C8F-14570934732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a16="http://schemas.microsoft.com/office/drawing/2014/main" id="{70BAD773-C5A8-1DD6-DAEF-296346C1E1B4}"/>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8" name="Platshållare för innehåll 1">
            <a:extLst>
              <a:ext uri="{FF2B5EF4-FFF2-40B4-BE49-F238E27FC236}">
                <a16:creationId xmlns:a16="http://schemas.microsoft.com/office/drawing/2014/main" id="{9E21FC13-6345-3248-A947-DE8A8903EE8D}"/>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11" name="Rubrik 2">
            <a:extLst>
              <a:ext uri="{FF2B5EF4-FFF2-40B4-BE49-F238E27FC236}">
                <a16:creationId xmlns:a16="http://schemas.microsoft.com/office/drawing/2014/main"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9" name="Platshållare för innehåll 2">
            <a:extLst>
              <a:ext uri="{FF2B5EF4-FFF2-40B4-BE49-F238E27FC236}">
                <a16:creationId xmlns:a16="http://schemas.microsoft.com/office/drawing/2014/main" id="{08973148-6FE0-2E5B-CDAC-B5A8EFA5DCAF}"/>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EE5E874D-60F8-8B45-B36B-3029A6FA7FCB}" type="datetime1">
              <a:rPr lang="sv-SE" smtClean="0"/>
              <a:t>2025-01-22</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17942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D98A3471-E78E-5A25-CDCD-A70A1BA88D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A2A70668-AB85-7E63-22C0-B9431D72BC07}"/>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7FE3A002-8AA0-194E-81B1-1ADE5B52840E}" type="datetime1">
              <a:rPr lang="sv-SE" smtClean="0"/>
              <a:t>2025-01-22</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616948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83C6AD54-EED3-3960-39F1-6C44C49ED29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3B85E6DD-F8DF-4BBD-E46A-52EC6D703C63}"/>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3" name="Platshållare för innehåll 1">
            <a:extLst>
              <a:ext uri="{FF2B5EF4-FFF2-40B4-BE49-F238E27FC236}">
                <a16:creationId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B003E109-5503-A446-83DE-4F0349794E27}" type="datetime1">
              <a:rPr lang="sv-SE" smtClean="0"/>
              <a:t>2025-01-22</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37156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4BFF3707-BCF8-3B40-4A6E-BB485A3058D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7E30C4E1-FD13-FB51-43E8-4F36CF652781}"/>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3" name="Platshållare för innehåll 1">
            <a:extLst>
              <a:ext uri="{FF2B5EF4-FFF2-40B4-BE49-F238E27FC236}">
                <a16:creationId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1F9706F9-3770-3C47-9C0E-E405B1F87DBD}" type="datetime1">
              <a:rPr lang="sv-SE" smtClean="0"/>
              <a:t>2025-01-22</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34309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3C498978-27A1-BC36-D1C0-F12E64FC5C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58CDF499-9790-E8A2-3B44-8DDFA267A94F}"/>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8E503FC7-D8F6-4243-8CCB-9A739180F56A}" type="datetime1">
              <a:rPr lang="sv-SE" smtClean="0"/>
              <a:t>2025-01-22</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121250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925A3E22-BA62-7F69-450C-20B52F594B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E1E07B9C-02BD-AC56-ABC5-455CEBB24ACF}"/>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9719EDF7-C24A-7E4C-9EBB-98C778ECC35A}" type="datetime1">
              <a:rPr lang="sv-SE" smtClean="0"/>
              <a:t>2025-01-22</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906217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0A12FA56-217E-78A9-0201-C28109AB8E9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214F56B9-DEF6-409D-736C-E96172170452}"/>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DB96772-CADE-B345-804B-3DF93A11AE0A}" type="datetime1">
              <a:rPr lang="sv-SE" smtClean="0"/>
              <a:t>2025-01-22</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1784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A5D08FD5-CEDA-760E-6063-D0EA59B0D6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F9485CCE-1723-48F8-36F7-B271C8911C85}"/>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69F8B43-28B6-0949-93DC-6B291391CFD4}" type="datetime1">
              <a:rPr lang="sv-SE" smtClean="0"/>
              <a:t>2025-01-22</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65025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450A6BD-1EFB-BD42-9DC0-F0A6BEB4C27D}" type="datetime1">
              <a:rPr lang="sv-SE" smtClean="0"/>
              <a:t>2025-01-22</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56669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ADBDFCF2-2839-8D4F-B5E5-9B488CE2E4EE}" type="datetime1">
              <a:rPr lang="sv-SE" smtClean="0"/>
              <a:t>2025-01-22</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A1A0D637-CC39-0F47-97F1-76AAE59A5700}" type="datetime1">
              <a:rPr lang="sv-SE" smtClean="0"/>
              <a:t>2025-01-22</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a:latin typeface="+mj-lt"/>
              </a:rPr>
              <a:t>Change background image</a:t>
            </a:r>
          </a:p>
          <a:p>
            <a:pPr marL="162900" indent="-162900" algn="l">
              <a:spcAft>
                <a:spcPts val="600"/>
              </a:spcAft>
              <a:buFont typeface="+mj-lt"/>
              <a:buAutoNum type="arabicPeriod"/>
            </a:pPr>
            <a:r>
              <a:rPr lang="en-US" sz="1000" noProof="0"/>
              <a:t>Select Design &gt; Format Background.</a:t>
            </a:r>
          </a:p>
          <a:p>
            <a:pPr marL="162900" indent="-162900" algn="l">
              <a:spcAft>
                <a:spcPts val="600"/>
              </a:spcAft>
              <a:buFont typeface="+mj-lt"/>
              <a:buAutoNum type="arabicPeriod"/>
            </a:pPr>
            <a:r>
              <a:rPr lang="en-US" sz="1000" noProof="0"/>
              <a:t>In the Format Background pane, select Picture or texture fill.</a:t>
            </a:r>
          </a:p>
          <a:p>
            <a:pPr marL="162900" indent="-162900" algn="l">
              <a:spcAft>
                <a:spcPts val="600"/>
              </a:spcAft>
              <a:buFont typeface="+mj-lt"/>
              <a:buAutoNum type="arabicPeriod"/>
            </a:pPr>
            <a:r>
              <a:rPr lang="en-US" sz="1000" noProof="0"/>
              <a:t>Select File.</a:t>
            </a:r>
          </a:p>
          <a:p>
            <a:pPr marL="162900" indent="-162900" algn="l">
              <a:spcAft>
                <a:spcPts val="600"/>
              </a:spcAft>
              <a:buFont typeface="+mj-lt"/>
              <a:buAutoNum type="arabicPeriod"/>
            </a:pPr>
            <a:r>
              <a:rPr lang="en-US" sz="1000" noProof="0"/>
              <a:t>In the Insert Picture dialog box, choose the picture you want to use and then select Insert.</a:t>
            </a:r>
          </a:p>
        </p:txBody>
      </p:sp>
    </p:spTree>
    <p:extLst>
      <p:ext uri="{BB962C8B-B14F-4D97-AF65-F5344CB8AC3E}">
        <p14:creationId xmlns:p14="http://schemas.microsoft.com/office/powerpoint/2010/main" val="1939952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9" name="Platshållare för text 2">
            <a:extLst>
              <a:ext uri="{FF2B5EF4-FFF2-40B4-BE49-F238E27FC236}">
                <a16:creationId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3">
            <a:extLst>
              <a:ext uri="{FF2B5EF4-FFF2-40B4-BE49-F238E27FC236}">
                <a16:creationId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47A9746E-62D8-944D-99B0-D98695592DCF}" type="datetime1">
              <a:rPr lang="sv-SE" smtClean="0"/>
              <a:t>2025-01-22</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EC42A3C6-0141-7544-8502-44E44E5AD51F}" type="datetime1">
              <a:rPr lang="sv-SE" smtClean="0"/>
              <a:t>2025-01-22</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21971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2">
            <a:extLst>
              <a:ext uri="{FF2B5EF4-FFF2-40B4-BE49-F238E27FC236}">
                <a16:creationId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1" name="Platshållare för text 3">
            <a:extLst>
              <a:ext uri="{FF2B5EF4-FFF2-40B4-BE49-F238E27FC236}">
                <a16:creationId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2" name="Platshållare för text 4">
            <a:extLst>
              <a:ext uri="{FF2B5EF4-FFF2-40B4-BE49-F238E27FC236}">
                <a16:creationId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A8E03F6-2D99-9C4F-8DF5-D169CFDD1A0C}" type="datetime1">
              <a:rPr lang="sv-SE" smtClean="0"/>
              <a:t>2025-01-22</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702957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8AF63115-71BE-3E46-BB5A-A4600F1506C7}" type="datetime1">
              <a:rPr lang="sv-SE" smtClean="0"/>
              <a:t>2025-01-22</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35712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2">
            <a:extLst>
              <a:ext uri="{FF2B5EF4-FFF2-40B4-BE49-F238E27FC236}">
                <a16:creationId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4" name="Platshållare för text 3">
            <a:extLst>
              <a:ext uri="{FF2B5EF4-FFF2-40B4-BE49-F238E27FC236}">
                <a16:creationId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5" name="Platshållare för text 4">
            <a:extLst>
              <a:ext uri="{FF2B5EF4-FFF2-40B4-BE49-F238E27FC236}">
                <a16:creationId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6" name="Platshållare för text 5">
            <a:extLst>
              <a:ext uri="{FF2B5EF4-FFF2-40B4-BE49-F238E27FC236}">
                <a16:creationId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09FED66-59CE-6445-BA05-B37954B8CE47}" type="datetime1">
              <a:rPr lang="sv-SE" smtClean="0"/>
              <a:t>2025-01-22</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48386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8C332B6B-9A86-944B-B689-8453757791DF}" type="datetime1">
              <a:rPr lang="sv-SE" smtClean="0"/>
              <a:t>2025-01-22</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012770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957E16A-1246-F744-BDA8-D5896FB385F8}" type="datetime1">
              <a:rPr lang="sv-SE" smtClean="0"/>
              <a:t>2025-01-22</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2CD49F62-B17F-4256-87E8-B48CEC1AECF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42851493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68888E78-A3E8-2E47-A37C-B0DACC4AC38C}" type="datetime1">
              <a:rPr lang="sv-SE" smtClean="0"/>
              <a:t>2025-01-22</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5675272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AC1801B8-2ABD-E645-B0F3-2F4D3FFFF5AE}" type="datetime1">
              <a:rPr lang="sv-SE" smtClean="0"/>
              <a:t>2025-01-22</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C21FC7DD-9D09-44CA-0597-9DEB74E2004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3776879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64FA935-6078-184F-946C-D8B2130A7BC4}" type="datetime1">
              <a:rPr lang="sv-SE" smtClean="0"/>
              <a:t>2025-01-22</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B0E08DE0-7713-2F89-9CAE-718563F453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93152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chapter, light blue">
    <p:bg>
      <p:bgPr>
        <a:solidFill>
          <a:schemeClr val="accent4"/>
        </a:solidFill>
        <a:effectLst/>
      </p:bgPr>
    </p:bg>
    <p:spTree>
      <p:nvGrpSpPr>
        <p:cNvPr id="1" name=""/>
        <p:cNvGrpSpPr/>
        <p:nvPr/>
      </p:nvGrpSpPr>
      <p:grpSpPr>
        <a:xfrm>
          <a:off x="0" y="0"/>
          <a:ext cx="0" cy="0"/>
          <a:chOff x="0" y="0"/>
          <a:chExt cx="0" cy="0"/>
        </a:xfrm>
      </p:grpSpPr>
      <p:pic>
        <p:nvPicPr>
          <p:cNvPr id="13"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FC84D86F-77A2-B649-9DAB-4D28280CD96F}" type="datetime1">
              <a:rPr lang="sv-SE" smtClean="0"/>
              <a:t>2025-01-22</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3308359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CB35DBFB-5CDF-E32D-0562-6D92213809A1}"/>
              </a:ext>
            </a:extLst>
          </p:cNvPr>
          <p:cNvSpPr>
            <a:spLocks noGrp="1"/>
          </p:cNvSpPr>
          <p:nvPr>
            <p:ph type="dt" sz="half" idx="10"/>
          </p:nvPr>
        </p:nvSpPr>
        <p:spPr/>
        <p:txBody>
          <a:bodyPr/>
          <a:lstStyle/>
          <a:p>
            <a:fld id="{878DDE6C-6786-8C48-9317-AF0776715ACF}" type="datetime1">
              <a:rPr lang="sv-SE" smtClean="0"/>
              <a:t>2025-01-22</a:t>
            </a:fld>
            <a:endParaRPr lang="sv-SE"/>
          </a:p>
        </p:txBody>
      </p:sp>
      <p:sp>
        <p:nvSpPr>
          <p:cNvPr id="3" name="Platshållare för sidfot 2">
            <a:extLst>
              <a:ext uri="{FF2B5EF4-FFF2-40B4-BE49-F238E27FC236}">
                <a16:creationId xmlns:a16="http://schemas.microsoft.com/office/drawing/2014/main" id="{9757DD51-31A9-0B97-878B-DC725BEF456D}"/>
              </a:ext>
            </a:extLst>
          </p:cNvPr>
          <p:cNvSpPr>
            <a:spLocks noGrp="1"/>
          </p:cNvSpPr>
          <p:nvPr>
            <p:ph type="ftr" sz="quarter" idx="11"/>
          </p:nvPr>
        </p:nvSpPr>
        <p:spPr/>
        <p:txBody>
          <a:bodyPr/>
          <a:lstStyle/>
          <a:p>
            <a:r>
              <a:rPr lang="sv-SE"/>
              <a:t>Presentation footer</a:t>
            </a:r>
          </a:p>
        </p:txBody>
      </p:sp>
      <p:sp>
        <p:nvSpPr>
          <p:cNvPr id="4" name="Platshållare för bildnummer 3">
            <a:extLst>
              <a:ext uri="{FF2B5EF4-FFF2-40B4-BE49-F238E27FC236}">
                <a16:creationId xmlns:a16="http://schemas.microsoft.com/office/drawing/2014/main"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34940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366838"/>
            <a:ext cx="10990263" cy="495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2025-01-22</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605808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a:t>Click to edit Master title style</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2025-01-22</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283336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A3328FD-6257-AC43-9CE4-2903A4D2BB9D}" type="datetime1">
              <a:rPr lang="sv-SE" smtClean="0"/>
              <a:t>2025-01-22</a:t>
            </a:fld>
            <a:endParaRPr lang="sv-SE"/>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pic>
        <p:nvPicPr>
          <p:cNvPr id="2" name="Bild 1">
            <a:extLst>
              <a:ext uri="{FF2B5EF4-FFF2-40B4-BE49-F238E27FC236}">
                <a16:creationId xmlns:a16="http://schemas.microsoft.com/office/drawing/2014/main" id="{B31C6E16-A8C5-A850-CB5B-D4A530D7DE27}"/>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4EDED1D2-CC81-27E6-259D-AC4805594BE1}"/>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2BABC24-2A82-014C-9256-A51302708EE4}" type="datetime1">
              <a:rPr lang="sv-SE" smtClean="0"/>
              <a:t>2025-01-22</a:t>
            </a:fld>
            <a:endParaRPr lang="sv-SE"/>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pic>
        <p:nvPicPr>
          <p:cNvPr id="2" name="Bild 1">
            <a:extLst>
              <a:ext uri="{FF2B5EF4-FFF2-40B4-BE49-F238E27FC236}">
                <a16:creationId xmlns:a16="http://schemas.microsoft.com/office/drawing/2014/main"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77AA192B-9140-F746-B429-ACF197DC5439}" type="datetime1">
              <a:rPr lang="sv-SE" smtClean="0"/>
              <a:t>2025-01-22</a:t>
            </a:fld>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a:solidFill>
                  <a:schemeClr val="tx2"/>
                </a:solidFill>
                <a:latin typeface="+mj-lt"/>
              </a:rPr>
              <a:t>How to use this template</a:t>
            </a:r>
          </a:p>
        </p:txBody>
      </p:sp>
      <p:sp>
        <p:nvSpPr>
          <p:cNvPr id="6" name="textruta 5">
            <a:extLst>
              <a:ext uri="{FF2B5EF4-FFF2-40B4-BE49-F238E27FC236}">
                <a16:creationId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a:solidFill>
                  <a:schemeClr val="tx2"/>
                </a:solidFill>
              </a:rPr>
              <a:t>Slide templates</a:t>
            </a:r>
          </a:p>
          <a:p>
            <a:pPr>
              <a:spcAft>
                <a:spcPts val="600"/>
              </a:spcAft>
            </a:pPr>
            <a:r>
              <a:rPr lang="en-US" sz="800" noProof="0"/>
              <a:t>Click on </a:t>
            </a:r>
            <a:r>
              <a:rPr lang="en-US" sz="800" i="1" noProof="0"/>
              <a:t>New slide</a:t>
            </a:r>
            <a:r>
              <a:rPr lang="en-US" sz="800" noProof="0"/>
              <a:t> to see the templates various template slide. Choose one to suite </a:t>
            </a:r>
            <a:br>
              <a:rPr lang="en-US" sz="800" noProof="0"/>
            </a:br>
            <a:r>
              <a:rPr lang="en-US" sz="800" noProof="0"/>
              <a:t>your content.</a:t>
            </a:r>
          </a:p>
        </p:txBody>
      </p:sp>
      <p:sp>
        <p:nvSpPr>
          <p:cNvPr id="8" name="textruta 7">
            <a:extLst>
              <a:ext uri="{FF2B5EF4-FFF2-40B4-BE49-F238E27FC236}">
                <a16:creationId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a:solidFill>
                  <a:schemeClr val="tx2"/>
                </a:solidFill>
              </a:rPr>
              <a:t>Layout</a:t>
            </a:r>
          </a:p>
          <a:p>
            <a:pPr>
              <a:spcAft>
                <a:spcPts val="600"/>
              </a:spcAft>
            </a:pPr>
            <a:r>
              <a:rPr lang="en-US" sz="800" noProof="0"/>
              <a:t>If you’d like to change slide template on an existing slide, click on </a:t>
            </a:r>
            <a:r>
              <a:rPr lang="en-US" sz="800" i="1" noProof="0"/>
              <a:t>Layout</a:t>
            </a:r>
            <a:r>
              <a:rPr lang="en-US" sz="800" noProof="0"/>
              <a:t> and select a new template. </a:t>
            </a:r>
          </a:p>
        </p:txBody>
      </p:sp>
      <p:sp>
        <p:nvSpPr>
          <p:cNvPr id="9" name="textruta 8">
            <a:extLst>
              <a:ext uri="{FF2B5EF4-FFF2-40B4-BE49-F238E27FC236}">
                <a16:creationId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a:solidFill>
                  <a:schemeClr val="tx2"/>
                </a:solidFill>
              </a:rPr>
              <a:t>Reset</a:t>
            </a:r>
          </a:p>
          <a:p>
            <a:pPr>
              <a:spcAft>
                <a:spcPts val="600"/>
              </a:spcAft>
            </a:pPr>
            <a:r>
              <a:rPr lang="en-US" sz="800" noProof="0"/>
              <a:t>Reset a slide to the slide templates design by </a:t>
            </a:r>
            <a:br>
              <a:rPr lang="en-US" sz="800" noProof="0"/>
            </a:br>
            <a:r>
              <a:rPr lang="en-US" sz="800" noProof="0"/>
              <a:t>clicking on </a:t>
            </a:r>
            <a:r>
              <a:rPr lang="en-US" sz="800" i="1" noProof="0"/>
              <a:t>Reset</a:t>
            </a:r>
            <a:r>
              <a:rPr lang="en-US" sz="800" noProof="0"/>
              <a:t>. </a:t>
            </a:r>
          </a:p>
        </p:txBody>
      </p:sp>
      <p:sp>
        <p:nvSpPr>
          <p:cNvPr id="10" name="textruta 9">
            <a:extLst>
              <a:ext uri="{FF2B5EF4-FFF2-40B4-BE49-F238E27FC236}">
                <a16:creationId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a:solidFill>
                  <a:schemeClr val="tx2"/>
                </a:solidFill>
              </a:rPr>
              <a:t>Colors</a:t>
            </a:r>
          </a:p>
          <a:p>
            <a:pPr>
              <a:spcAft>
                <a:spcPts val="600"/>
              </a:spcAft>
            </a:pPr>
            <a:r>
              <a:rPr lang="en-US" sz="800" noProof="0"/>
              <a:t>This template is programmed with the KTH color palette. The correct colors are the in top row under </a:t>
            </a:r>
            <a:r>
              <a:rPr lang="en-US" sz="800" i="1" noProof="0"/>
              <a:t>Theme Colors</a:t>
            </a:r>
            <a:r>
              <a:rPr lang="en-US" sz="800" noProof="0"/>
              <a:t> and all colors under </a:t>
            </a:r>
            <a:r>
              <a:rPr lang="en-US" sz="800" i="1" noProof="0"/>
              <a:t>Custom Colors</a:t>
            </a:r>
            <a:r>
              <a:rPr lang="en-US" sz="800" noProof="0"/>
              <a:t>. Only use the correct colors.</a:t>
            </a:r>
          </a:p>
        </p:txBody>
      </p:sp>
      <p:sp>
        <p:nvSpPr>
          <p:cNvPr id="17" name="textruta 16">
            <a:extLst>
              <a:ext uri="{FF2B5EF4-FFF2-40B4-BE49-F238E27FC236}">
                <a16:creationId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a:solidFill>
                  <a:srgbClr val="F9535C"/>
                </a:solidFill>
              </a:rPr>
              <a:t>Do </a:t>
            </a:r>
            <a:r>
              <a:rPr lang="en-US" sz="500" u="sng" noProof="0">
                <a:solidFill>
                  <a:srgbClr val="F9535C"/>
                </a:solidFill>
              </a:rPr>
              <a:t>NOT</a:t>
            </a:r>
            <a:r>
              <a:rPr lang="en-US" sz="500" noProof="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a:solidFill>
                  <a:schemeClr val="tx2"/>
                </a:solidFill>
              </a:rPr>
              <a:t>Change the image crop</a:t>
            </a:r>
          </a:p>
          <a:p>
            <a:pPr>
              <a:spcAft>
                <a:spcPts val="600"/>
              </a:spcAft>
            </a:pPr>
            <a:r>
              <a:rPr lang="en-US" sz="800" noProof="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a:t>Select the image and go to </a:t>
            </a:r>
            <a:br>
              <a:rPr lang="en-US" sz="800" noProof="0"/>
            </a:br>
            <a:r>
              <a:rPr lang="en-US" sz="800" noProof="0"/>
              <a:t>the </a:t>
            </a:r>
            <a:r>
              <a:rPr lang="en-US" sz="800" i="1" noProof="0"/>
              <a:t>Picture Format </a:t>
            </a:r>
            <a:r>
              <a:rPr lang="en-US" sz="800" noProof="0"/>
              <a:t>tab. </a:t>
            </a:r>
          </a:p>
          <a:p>
            <a:pPr marL="120600" indent="-120600">
              <a:spcAft>
                <a:spcPts val="600"/>
              </a:spcAft>
              <a:buClr>
                <a:schemeClr val="accent1"/>
              </a:buClr>
              <a:buFont typeface="+mj-lt"/>
              <a:buAutoNum type="arabicPeriod"/>
            </a:pPr>
            <a:r>
              <a:rPr lang="en-US" sz="800" noProof="0"/>
              <a:t>Choose </a:t>
            </a:r>
            <a:r>
              <a:rPr lang="en-US" sz="800" i="1" noProof="0"/>
              <a:t>Crop</a:t>
            </a:r>
            <a:r>
              <a:rPr lang="en-US" sz="800" noProof="0"/>
              <a:t>. Now, the entire image is visible, the cropped out parts are darker. </a:t>
            </a:r>
          </a:p>
          <a:p>
            <a:pPr marL="120600" indent="-120600">
              <a:spcAft>
                <a:spcPts val="600"/>
              </a:spcAft>
              <a:buClr>
                <a:schemeClr val="accent1"/>
              </a:buClr>
              <a:buFont typeface="+mj-lt"/>
              <a:buAutoNum type="arabicPeriod"/>
            </a:pPr>
            <a:r>
              <a:rPr lang="en-US" sz="800" noProof="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a:solidFill>
                  <a:schemeClr val="tx2"/>
                </a:solidFill>
              </a:rPr>
              <a:t>Edit image background</a:t>
            </a:r>
          </a:p>
          <a:p>
            <a:pPr marL="120600" indent="-120600">
              <a:spcAft>
                <a:spcPts val="600"/>
              </a:spcAft>
              <a:buClr>
                <a:schemeClr val="accent1"/>
              </a:buClr>
              <a:buAutoNum type="arabicPeriod"/>
            </a:pPr>
            <a:r>
              <a:rPr lang="en-US" sz="800" noProof="0"/>
              <a:t>Select </a:t>
            </a:r>
            <a:r>
              <a:rPr lang="en-US" sz="800" i="1" noProof="0"/>
              <a:t>Design</a:t>
            </a:r>
            <a:r>
              <a:rPr lang="en-US" sz="800" noProof="0"/>
              <a:t> &gt; </a:t>
            </a:r>
            <a:r>
              <a:rPr lang="en-US" sz="800" i="1" noProof="0"/>
              <a:t>Format Background</a:t>
            </a:r>
            <a:r>
              <a:rPr lang="en-US" sz="800" noProof="0"/>
              <a:t>.</a:t>
            </a:r>
          </a:p>
          <a:p>
            <a:pPr marL="120600" indent="-120600">
              <a:spcAft>
                <a:spcPts val="600"/>
              </a:spcAft>
              <a:buClr>
                <a:schemeClr val="accent1"/>
              </a:buClr>
              <a:buAutoNum type="arabicPeriod"/>
            </a:pPr>
            <a:r>
              <a:rPr lang="en-US" sz="800" noProof="0"/>
              <a:t>In the </a:t>
            </a:r>
            <a:r>
              <a:rPr lang="en-US" sz="800" i="1" noProof="0"/>
              <a:t>Format Background pane</a:t>
            </a:r>
            <a:r>
              <a:rPr lang="en-US" sz="800" noProof="0"/>
              <a:t>, select </a:t>
            </a:r>
            <a:r>
              <a:rPr lang="en-US" sz="800" i="1" noProof="0"/>
              <a:t>Picture or texture fill</a:t>
            </a:r>
            <a:r>
              <a:rPr lang="en-US" sz="800" noProof="0"/>
              <a:t>.</a:t>
            </a:r>
          </a:p>
          <a:p>
            <a:pPr marL="120600" indent="-120600">
              <a:spcAft>
                <a:spcPts val="600"/>
              </a:spcAft>
              <a:buClr>
                <a:schemeClr val="accent1"/>
              </a:buClr>
              <a:buAutoNum type="arabicPeriod"/>
            </a:pPr>
            <a:r>
              <a:rPr lang="en-US" sz="800" noProof="0"/>
              <a:t>Select </a:t>
            </a:r>
            <a:r>
              <a:rPr lang="en-US" sz="800" i="1" noProof="0"/>
              <a:t>File</a:t>
            </a:r>
            <a:r>
              <a:rPr lang="en-US" sz="800" noProof="0"/>
              <a:t>.</a:t>
            </a:r>
          </a:p>
          <a:p>
            <a:pPr marL="120600" indent="-120600">
              <a:spcAft>
                <a:spcPts val="600"/>
              </a:spcAft>
              <a:buClr>
                <a:schemeClr val="accent1"/>
              </a:buClr>
              <a:buAutoNum type="arabicPeriod"/>
            </a:pPr>
            <a:r>
              <a:rPr lang="en-US" sz="800" noProof="0"/>
              <a:t>In the </a:t>
            </a:r>
            <a:r>
              <a:rPr lang="en-US" sz="800" i="1" noProof="0"/>
              <a:t>Insert Picture</a:t>
            </a:r>
            <a:r>
              <a:rPr lang="en-US" sz="800" noProof="0"/>
              <a:t> dialog box, choose the picture </a:t>
            </a:r>
            <a:br>
              <a:rPr lang="en-US" sz="800" noProof="0"/>
            </a:br>
            <a:r>
              <a:rPr lang="en-US" sz="800" noProof="0"/>
              <a:t>you want to use and then select </a:t>
            </a:r>
            <a:r>
              <a:rPr lang="en-US" sz="800" i="1" noProof="0"/>
              <a:t>Insert</a:t>
            </a:r>
            <a:r>
              <a:rPr lang="en-US" sz="800" noProof="0"/>
              <a:t>.</a:t>
            </a:r>
          </a:p>
        </p:txBody>
      </p:sp>
      <p:sp>
        <p:nvSpPr>
          <p:cNvPr id="24" name="textruta 23">
            <a:extLst>
              <a:ext uri="{FF2B5EF4-FFF2-40B4-BE49-F238E27FC236}">
                <a16:creationId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a:solidFill>
                  <a:schemeClr val="tx2"/>
                </a:solidFill>
              </a:rPr>
              <a:t>Header and footer</a:t>
            </a:r>
          </a:p>
          <a:p>
            <a:pPr>
              <a:spcAft>
                <a:spcPts val="600"/>
              </a:spcAft>
            </a:pPr>
            <a:r>
              <a:rPr lang="en-US" sz="800" noProof="0"/>
              <a:t>Insert header/footer, </a:t>
            </a:r>
            <a:br>
              <a:rPr lang="en-US" sz="800" noProof="0"/>
            </a:br>
            <a:r>
              <a:rPr lang="en-US" sz="800" noProof="0"/>
              <a:t>date and page numbers:</a:t>
            </a:r>
          </a:p>
          <a:p>
            <a:pPr marL="120600" indent="-120600">
              <a:spcAft>
                <a:spcPts val="600"/>
              </a:spcAft>
              <a:buClr>
                <a:schemeClr val="accent1"/>
              </a:buClr>
              <a:buFont typeface="+mj-lt"/>
              <a:buAutoNum type="arabicPeriod"/>
            </a:pPr>
            <a:r>
              <a:rPr lang="en-US" sz="800" noProof="0"/>
              <a:t>On the </a:t>
            </a:r>
            <a:r>
              <a:rPr lang="en-US" sz="800" i="1" noProof="0"/>
              <a:t>Insert</a:t>
            </a:r>
            <a:r>
              <a:rPr lang="en-US" sz="800" noProof="0"/>
              <a:t> tab, </a:t>
            </a:r>
            <a:br>
              <a:rPr lang="en-US" sz="800" noProof="0"/>
            </a:br>
            <a:r>
              <a:rPr lang="en-US" sz="800" noProof="0"/>
              <a:t>click </a:t>
            </a:r>
            <a:r>
              <a:rPr lang="en-US" sz="800" i="1" noProof="0"/>
              <a:t>Header &amp; Footer</a:t>
            </a:r>
            <a:r>
              <a:rPr lang="en-US" sz="800" noProof="0"/>
              <a:t>.</a:t>
            </a:r>
          </a:p>
          <a:p>
            <a:pPr marL="120600" indent="-120600">
              <a:spcAft>
                <a:spcPts val="600"/>
              </a:spcAft>
              <a:buClr>
                <a:schemeClr val="accent1"/>
              </a:buClr>
              <a:buFont typeface="+mj-lt"/>
              <a:buAutoNum type="arabicPeriod"/>
            </a:pPr>
            <a:r>
              <a:rPr lang="en-US" sz="800" noProof="0"/>
              <a:t>In the Header and Footer box, on the Slide tab, select the information you want.</a:t>
            </a:r>
          </a:p>
          <a:p>
            <a:pPr marL="120600" indent="-120600">
              <a:spcAft>
                <a:spcPts val="600"/>
              </a:spcAft>
              <a:buClr>
                <a:schemeClr val="accent1"/>
              </a:buClr>
              <a:buFont typeface="+mj-lt"/>
              <a:buAutoNum type="arabicPeriod"/>
            </a:pPr>
            <a:r>
              <a:rPr lang="en-US" sz="800" noProof="0"/>
              <a:t>Click </a:t>
            </a:r>
            <a:r>
              <a:rPr lang="en-US" sz="800" i="1" noProof="0"/>
              <a:t>Apply to All</a:t>
            </a:r>
            <a:r>
              <a:rPr lang="en-US" sz="800" noProof="0"/>
              <a:t>.</a:t>
            </a:r>
          </a:p>
        </p:txBody>
      </p:sp>
      <p:pic>
        <p:nvPicPr>
          <p:cNvPr id="32" name="Bildobjekt 31" descr="En bild som visar moln, utomhus, himmel, byggnad&#10;&#10;Automatiskt genererad beskrivning">
            <a:extLst>
              <a:ext uri="{FF2B5EF4-FFF2-40B4-BE49-F238E27FC236}">
                <a16:creationId xmlns:a16="http://schemas.microsoft.com/office/drawing/2014/main"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4" name="Rektangel 1123">
              <a:extLst>
                <a:ext uri="{FF2B5EF4-FFF2-40B4-BE49-F238E27FC236}">
                  <a16:creationId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ktangel 18">
              <a:extLst>
                <a:ext uri="{FF2B5EF4-FFF2-40B4-BE49-F238E27FC236}">
                  <a16:creationId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Rektangel 19">
              <a:extLst>
                <a:ext uri="{FF2B5EF4-FFF2-40B4-BE49-F238E27FC236}">
                  <a16:creationId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Rektangel 21">
              <a:extLst>
                <a:ext uri="{FF2B5EF4-FFF2-40B4-BE49-F238E27FC236}">
                  <a16:creationId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Rektangel 24">
              <a:extLst>
                <a:ext uri="{FF2B5EF4-FFF2-40B4-BE49-F238E27FC236}">
                  <a16:creationId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Rektangel 25">
              <a:extLst>
                <a:ext uri="{FF2B5EF4-FFF2-40B4-BE49-F238E27FC236}">
                  <a16:creationId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Rektangel 26">
              <a:extLst>
                <a:ext uri="{FF2B5EF4-FFF2-40B4-BE49-F238E27FC236}">
                  <a16:creationId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Rektangel 27">
              <a:extLst>
                <a:ext uri="{FF2B5EF4-FFF2-40B4-BE49-F238E27FC236}">
                  <a16:creationId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Rektangel 30">
              <a:extLst>
                <a:ext uri="{FF2B5EF4-FFF2-40B4-BE49-F238E27FC236}">
                  <a16:creationId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7" name="Rektangel 46">
              <a:extLst>
                <a:ext uri="{FF2B5EF4-FFF2-40B4-BE49-F238E27FC236}">
                  <a16:creationId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 name="Rektangel 54">
              <a:extLst>
                <a:ext uri="{FF2B5EF4-FFF2-40B4-BE49-F238E27FC236}">
                  <a16:creationId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Rektangel 62">
              <a:extLst>
                <a:ext uri="{FF2B5EF4-FFF2-40B4-BE49-F238E27FC236}">
                  <a16:creationId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33" name="Rektangel 1032">
              <a:extLst>
                <a:ext uri="{FF2B5EF4-FFF2-40B4-BE49-F238E27FC236}">
                  <a16:creationId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2" name="Rektangel 1041">
              <a:extLst>
                <a:ext uri="{FF2B5EF4-FFF2-40B4-BE49-F238E27FC236}">
                  <a16:creationId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3" name="Rektangel 1042">
              <a:extLst>
                <a:ext uri="{FF2B5EF4-FFF2-40B4-BE49-F238E27FC236}">
                  <a16:creationId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4" name="Rektangel 1043">
              <a:extLst>
                <a:ext uri="{FF2B5EF4-FFF2-40B4-BE49-F238E27FC236}">
                  <a16:creationId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5" name="Rektangel 1044">
              <a:extLst>
                <a:ext uri="{FF2B5EF4-FFF2-40B4-BE49-F238E27FC236}">
                  <a16:creationId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6" name="Rektangel 1045">
              <a:extLst>
                <a:ext uri="{FF2B5EF4-FFF2-40B4-BE49-F238E27FC236}">
                  <a16:creationId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7" name="Rektangel 1046">
              <a:extLst>
                <a:ext uri="{FF2B5EF4-FFF2-40B4-BE49-F238E27FC236}">
                  <a16:creationId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8" name="Rektangel 1047">
              <a:extLst>
                <a:ext uri="{FF2B5EF4-FFF2-40B4-BE49-F238E27FC236}">
                  <a16:creationId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9" name="Rektangel 1048">
              <a:extLst>
                <a:ext uri="{FF2B5EF4-FFF2-40B4-BE49-F238E27FC236}">
                  <a16:creationId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0" name="Rektangel 1049">
              <a:extLst>
                <a:ext uri="{FF2B5EF4-FFF2-40B4-BE49-F238E27FC236}">
                  <a16:creationId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1" name="Rektangel 1050">
              <a:extLst>
                <a:ext uri="{FF2B5EF4-FFF2-40B4-BE49-F238E27FC236}">
                  <a16:creationId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2" name="Rektangel 1051">
              <a:extLst>
                <a:ext uri="{FF2B5EF4-FFF2-40B4-BE49-F238E27FC236}">
                  <a16:creationId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3" name="Rektangel 1052">
              <a:extLst>
                <a:ext uri="{FF2B5EF4-FFF2-40B4-BE49-F238E27FC236}">
                  <a16:creationId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4" name="Rektangel 1053">
              <a:extLst>
                <a:ext uri="{FF2B5EF4-FFF2-40B4-BE49-F238E27FC236}">
                  <a16:creationId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5" name="Rektangel 1054">
              <a:extLst>
                <a:ext uri="{FF2B5EF4-FFF2-40B4-BE49-F238E27FC236}">
                  <a16:creationId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6" name="Rektangel 1055">
              <a:extLst>
                <a:ext uri="{FF2B5EF4-FFF2-40B4-BE49-F238E27FC236}">
                  <a16:creationId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7" name="Rektangel 1056">
              <a:extLst>
                <a:ext uri="{FF2B5EF4-FFF2-40B4-BE49-F238E27FC236}">
                  <a16:creationId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8" name="Rektangel 1057">
              <a:extLst>
                <a:ext uri="{FF2B5EF4-FFF2-40B4-BE49-F238E27FC236}">
                  <a16:creationId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9" name="Rektangel 1058">
              <a:extLst>
                <a:ext uri="{FF2B5EF4-FFF2-40B4-BE49-F238E27FC236}">
                  <a16:creationId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0" name="Rektangel 1059">
              <a:extLst>
                <a:ext uri="{FF2B5EF4-FFF2-40B4-BE49-F238E27FC236}">
                  <a16:creationId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1" name="Rektangel 1060">
              <a:extLst>
                <a:ext uri="{FF2B5EF4-FFF2-40B4-BE49-F238E27FC236}">
                  <a16:creationId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2" name="Rektangel 1061">
              <a:extLst>
                <a:ext uri="{FF2B5EF4-FFF2-40B4-BE49-F238E27FC236}">
                  <a16:creationId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3" name="Rektangel 1062">
              <a:extLst>
                <a:ext uri="{FF2B5EF4-FFF2-40B4-BE49-F238E27FC236}">
                  <a16:creationId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4" name="Rektangel 1063">
              <a:extLst>
                <a:ext uri="{FF2B5EF4-FFF2-40B4-BE49-F238E27FC236}">
                  <a16:creationId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5" name="Rektangel 1064">
              <a:extLst>
                <a:ext uri="{FF2B5EF4-FFF2-40B4-BE49-F238E27FC236}">
                  <a16:creationId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6" name="Rektangel 1065">
              <a:extLst>
                <a:ext uri="{FF2B5EF4-FFF2-40B4-BE49-F238E27FC236}">
                  <a16:creationId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7" name="Rektangel 1066">
              <a:extLst>
                <a:ext uri="{FF2B5EF4-FFF2-40B4-BE49-F238E27FC236}">
                  <a16:creationId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8" name="Rektangel 1067">
              <a:extLst>
                <a:ext uri="{FF2B5EF4-FFF2-40B4-BE49-F238E27FC236}">
                  <a16:creationId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9" name="Rektangel 1068">
              <a:extLst>
                <a:ext uri="{FF2B5EF4-FFF2-40B4-BE49-F238E27FC236}">
                  <a16:creationId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0" name="Rektangel 1069">
              <a:extLst>
                <a:ext uri="{FF2B5EF4-FFF2-40B4-BE49-F238E27FC236}">
                  <a16:creationId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1" name="Rektangel 1070">
              <a:extLst>
                <a:ext uri="{FF2B5EF4-FFF2-40B4-BE49-F238E27FC236}">
                  <a16:creationId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7" name="Rektangel 1076">
              <a:extLst>
                <a:ext uri="{FF2B5EF4-FFF2-40B4-BE49-F238E27FC236}">
                  <a16:creationId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8" name="Rektangel 1077">
              <a:extLst>
                <a:ext uri="{FF2B5EF4-FFF2-40B4-BE49-F238E27FC236}">
                  <a16:creationId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9" name="Rektangel 1078">
              <a:extLst>
                <a:ext uri="{FF2B5EF4-FFF2-40B4-BE49-F238E27FC236}">
                  <a16:creationId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0" name="Rektangel 1079">
              <a:extLst>
                <a:ext uri="{FF2B5EF4-FFF2-40B4-BE49-F238E27FC236}">
                  <a16:creationId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1" name="Rektangel 1080">
              <a:extLst>
                <a:ext uri="{FF2B5EF4-FFF2-40B4-BE49-F238E27FC236}">
                  <a16:creationId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2" name="Rektangel 1081">
              <a:extLst>
                <a:ext uri="{FF2B5EF4-FFF2-40B4-BE49-F238E27FC236}">
                  <a16:creationId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3" name="Rektangel 1082">
              <a:extLst>
                <a:ext uri="{FF2B5EF4-FFF2-40B4-BE49-F238E27FC236}">
                  <a16:creationId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4" name="Rektangel 1083">
              <a:extLst>
                <a:ext uri="{FF2B5EF4-FFF2-40B4-BE49-F238E27FC236}">
                  <a16:creationId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5" name="Rektangel 1084">
              <a:extLst>
                <a:ext uri="{FF2B5EF4-FFF2-40B4-BE49-F238E27FC236}">
                  <a16:creationId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6" name="Rektangel 1085">
              <a:extLst>
                <a:ext uri="{FF2B5EF4-FFF2-40B4-BE49-F238E27FC236}">
                  <a16:creationId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7" name="Rektangel 1086">
              <a:extLst>
                <a:ext uri="{FF2B5EF4-FFF2-40B4-BE49-F238E27FC236}">
                  <a16:creationId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8" name="Rektangel 1087">
              <a:extLst>
                <a:ext uri="{FF2B5EF4-FFF2-40B4-BE49-F238E27FC236}">
                  <a16:creationId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9" name="Rektangel 1088">
              <a:extLst>
                <a:ext uri="{FF2B5EF4-FFF2-40B4-BE49-F238E27FC236}">
                  <a16:creationId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0" name="Rektangel 1089">
              <a:extLst>
                <a:ext uri="{FF2B5EF4-FFF2-40B4-BE49-F238E27FC236}">
                  <a16:creationId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1" name="Rektangel 1090">
              <a:extLst>
                <a:ext uri="{FF2B5EF4-FFF2-40B4-BE49-F238E27FC236}">
                  <a16:creationId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2" name="Rektangel 1091">
              <a:extLst>
                <a:ext uri="{FF2B5EF4-FFF2-40B4-BE49-F238E27FC236}">
                  <a16:creationId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3" name="Rektangel 1092">
              <a:extLst>
                <a:ext uri="{FF2B5EF4-FFF2-40B4-BE49-F238E27FC236}">
                  <a16:creationId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4" name="Rektangel 1093">
              <a:extLst>
                <a:ext uri="{FF2B5EF4-FFF2-40B4-BE49-F238E27FC236}">
                  <a16:creationId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5" name="Rektangel 1094">
              <a:extLst>
                <a:ext uri="{FF2B5EF4-FFF2-40B4-BE49-F238E27FC236}">
                  <a16:creationId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6" name="Rektangel 1095">
              <a:extLst>
                <a:ext uri="{FF2B5EF4-FFF2-40B4-BE49-F238E27FC236}">
                  <a16:creationId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7" name="Rektangel 1096">
              <a:extLst>
                <a:ext uri="{FF2B5EF4-FFF2-40B4-BE49-F238E27FC236}">
                  <a16:creationId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8" name="Rektangel 1097">
              <a:extLst>
                <a:ext uri="{FF2B5EF4-FFF2-40B4-BE49-F238E27FC236}">
                  <a16:creationId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9" name="Rektangel 1098">
              <a:extLst>
                <a:ext uri="{FF2B5EF4-FFF2-40B4-BE49-F238E27FC236}">
                  <a16:creationId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0" name="Rektangel 1099">
              <a:extLst>
                <a:ext uri="{FF2B5EF4-FFF2-40B4-BE49-F238E27FC236}">
                  <a16:creationId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1" name="Rektangel 1100">
              <a:extLst>
                <a:ext uri="{FF2B5EF4-FFF2-40B4-BE49-F238E27FC236}">
                  <a16:creationId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2" name="Rektangel 1101">
              <a:extLst>
                <a:ext uri="{FF2B5EF4-FFF2-40B4-BE49-F238E27FC236}">
                  <a16:creationId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3" name="Rektangel 1102">
              <a:extLst>
                <a:ext uri="{FF2B5EF4-FFF2-40B4-BE49-F238E27FC236}">
                  <a16:creationId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4" name="Rektangel 1103">
              <a:extLst>
                <a:ext uri="{FF2B5EF4-FFF2-40B4-BE49-F238E27FC236}">
                  <a16:creationId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5" name="Rektangel 1104">
              <a:extLst>
                <a:ext uri="{FF2B5EF4-FFF2-40B4-BE49-F238E27FC236}">
                  <a16:creationId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7" name="Rektangel 1106">
              <a:extLst>
                <a:ext uri="{FF2B5EF4-FFF2-40B4-BE49-F238E27FC236}">
                  <a16:creationId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8" name="Rektangel 1107">
              <a:extLst>
                <a:ext uri="{FF2B5EF4-FFF2-40B4-BE49-F238E27FC236}">
                  <a16:creationId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9" name="Rektangel 1108">
              <a:extLst>
                <a:ext uri="{FF2B5EF4-FFF2-40B4-BE49-F238E27FC236}">
                  <a16:creationId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1" name="Rektangel 1110">
              <a:extLst>
                <a:ext uri="{FF2B5EF4-FFF2-40B4-BE49-F238E27FC236}">
                  <a16:creationId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2" name="Rektangel 1111">
              <a:extLst>
                <a:ext uri="{FF2B5EF4-FFF2-40B4-BE49-F238E27FC236}">
                  <a16:creationId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3" name="Rektangel 1112">
              <a:extLst>
                <a:ext uri="{FF2B5EF4-FFF2-40B4-BE49-F238E27FC236}">
                  <a16:creationId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5" name="Rektangel 1114">
              <a:extLst>
                <a:ext uri="{FF2B5EF4-FFF2-40B4-BE49-F238E27FC236}">
                  <a16:creationId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6" name="Rektangel 1115">
              <a:extLst>
                <a:ext uri="{FF2B5EF4-FFF2-40B4-BE49-F238E27FC236}">
                  <a16:creationId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7" name="Rektangel 1116">
              <a:extLst>
                <a:ext uri="{FF2B5EF4-FFF2-40B4-BE49-F238E27FC236}">
                  <a16:creationId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9" name="Rektangel 1118">
              <a:extLst>
                <a:ext uri="{FF2B5EF4-FFF2-40B4-BE49-F238E27FC236}">
                  <a16:creationId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0" name="Rektangel 1119">
              <a:extLst>
                <a:ext uri="{FF2B5EF4-FFF2-40B4-BE49-F238E27FC236}">
                  <a16:creationId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1" name="Rektangel 1120">
              <a:extLst>
                <a:ext uri="{FF2B5EF4-FFF2-40B4-BE49-F238E27FC236}">
                  <a16:creationId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11" name="Rektangel med rundade hörn 10">
            <a:extLst>
              <a:ext uri="{FF2B5EF4-FFF2-40B4-BE49-F238E27FC236}">
                <a16:creationId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7242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120FD48D-1F42-B341-AF85-AE480DB64991}" type="datetime1">
              <a:rPr lang="sv-SE" smtClean="0"/>
              <a:t>2025-01-22</a:t>
            </a:fld>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a:solidFill>
                  <a:schemeClr val="tx2"/>
                </a:solidFill>
                <a:latin typeface="+mj-lt"/>
              </a:rPr>
              <a:t>Make your presentation accessible</a:t>
            </a:r>
          </a:p>
        </p:txBody>
      </p:sp>
      <p:sp>
        <p:nvSpPr>
          <p:cNvPr id="2" name="textruta 1">
            <a:extLst>
              <a:ext uri="{FF2B5EF4-FFF2-40B4-BE49-F238E27FC236}">
                <a16:creationId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solidFill>
                  <a:schemeClr val="accent1"/>
                </a:solidFill>
                <a:latin typeface="+mn-lt"/>
              </a:rPr>
              <a:t>The template is set up to be as accessibility-friendly as possible, but there are two things you need to do yourself as you add content. </a:t>
            </a:r>
            <a:r>
              <a:rPr lang="en-US" sz="1600" b="1" noProof="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a:t>Right-click on an image/figure and select the option "Format Picture." A tab will then open on the right side of the window. Choose the </a:t>
            </a:r>
            <a:r>
              <a:rPr lang="en-US" sz="1200" i="1"/>
              <a:t>Size and Properties</a:t>
            </a:r>
            <a:r>
              <a:rPr lang="en-US" sz="1200"/>
              <a:t> of the figure, then select </a:t>
            </a:r>
            <a:r>
              <a:rPr lang="en-US" sz="1200" i="1"/>
              <a:t>Alternative Text</a:t>
            </a:r>
            <a:r>
              <a:rPr lang="en-US" sz="1200"/>
              <a:t>. Describe your image/figure in 1-2 sentences that will be read aloud by screen readers for those with visual impairments.</a:t>
            </a:r>
          </a:p>
          <a:p>
            <a:pPr marL="0" indent="0">
              <a:spcAft>
                <a:spcPts val="1000"/>
              </a:spcAft>
              <a:buNone/>
            </a:pPr>
            <a:r>
              <a:rPr lang="en-US" sz="120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a:t>Selecting an object in the file.</a:t>
            </a:r>
          </a:p>
          <a:p>
            <a:pPr marL="228600" indent="-228600">
              <a:spcAft>
                <a:spcPts val="600"/>
              </a:spcAft>
              <a:buClr>
                <a:schemeClr val="accent1"/>
              </a:buClr>
              <a:buFont typeface="+mj-lt"/>
              <a:buAutoNum type="arabicPeriod"/>
            </a:pPr>
            <a:r>
              <a:rPr lang="en-US" sz="1200"/>
              <a:t>Choosing the "Format" tab that appears on the right side of the ribbon.</a:t>
            </a:r>
          </a:p>
          <a:p>
            <a:pPr marL="228600" indent="-228600">
              <a:spcAft>
                <a:spcPts val="600"/>
              </a:spcAft>
              <a:buClr>
                <a:schemeClr val="accent1"/>
              </a:buClr>
              <a:buFont typeface="+mj-lt"/>
              <a:buAutoNum type="arabicPeriod"/>
            </a:pPr>
            <a:r>
              <a:rPr lang="en-US" sz="1200"/>
              <a:t>Selecting "Selection Pane" in the "Arrange" group.</a:t>
            </a:r>
          </a:p>
          <a:p>
            <a:pPr marL="228600" indent="-228600">
              <a:spcAft>
                <a:spcPts val="600"/>
              </a:spcAft>
              <a:buClr>
                <a:schemeClr val="accent1"/>
              </a:buClr>
              <a:buFont typeface="+mj-lt"/>
              <a:buAutoNum type="arabicPeriod"/>
            </a:pPr>
            <a:r>
              <a:rPr lang="en-US" sz="1200"/>
              <a:t>Selecting one or more objects in the list.</a:t>
            </a:r>
          </a:p>
          <a:p>
            <a:pPr marL="228600" indent="-228600">
              <a:spcAft>
                <a:spcPts val="600"/>
              </a:spcAft>
              <a:buClr>
                <a:schemeClr val="accent1"/>
              </a:buClr>
              <a:buFont typeface="+mj-lt"/>
              <a:buAutoNum type="arabicPeriod"/>
            </a:pPr>
            <a:r>
              <a:rPr lang="en-US" sz="1200"/>
              <a:t>Dragging the selection upward or downward, or clicking the "Up" button.</a:t>
            </a:r>
          </a:p>
          <a:p>
            <a:pPr marL="228600" indent="-228600">
              <a:spcAft>
                <a:spcPts val="600"/>
              </a:spcAft>
              <a:buClr>
                <a:schemeClr val="accent1"/>
              </a:buClr>
              <a:buFont typeface="+mj-lt"/>
              <a:buAutoNum type="arabicPeriod"/>
            </a:pPr>
            <a:r>
              <a:rPr lang="en-US" sz="120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4607403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45830D3C-297D-AF4B-BF84-42155CB091D6}" type="datetime1">
              <a:rPr lang="sv-SE" smtClean="0"/>
              <a:t>2025-01-22</a:t>
            </a:fld>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a:t>Right-click on an image/figure and select the option "Format Picture." A tab will then open on the right side of the window. Choose the </a:t>
            </a:r>
            <a:r>
              <a:rPr lang="en-US" sz="1200" i="1"/>
              <a:t>Size and Properties</a:t>
            </a:r>
            <a:r>
              <a:rPr lang="en-US" sz="1200"/>
              <a:t> of the figure, then select </a:t>
            </a:r>
            <a:r>
              <a:rPr lang="en-US" sz="1200" i="1"/>
              <a:t>Alternative Text</a:t>
            </a:r>
            <a:r>
              <a:rPr lang="en-US" sz="1200"/>
              <a:t>. Describe your image/figure in 1-2 sentences that will be read aloud by screen readers for those with visual impairments.</a:t>
            </a:r>
          </a:p>
          <a:p>
            <a:pPr marL="0" indent="0">
              <a:spcAft>
                <a:spcPts val="1000"/>
              </a:spcAft>
              <a:buNone/>
            </a:pPr>
            <a:r>
              <a:rPr lang="en-US" sz="120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a:solidFill>
                  <a:schemeClr val="accent1"/>
                </a:solidFill>
              </a:rPr>
              <a:t>You can control the reading order by:</a:t>
            </a:r>
          </a:p>
          <a:p>
            <a:pPr marL="228600" indent="-228600">
              <a:spcAft>
                <a:spcPts val="600"/>
              </a:spcAft>
              <a:buClr>
                <a:schemeClr val="accent1"/>
              </a:buClr>
              <a:buFont typeface="+mj-lt"/>
              <a:buAutoNum type="arabicPeriod"/>
            </a:pPr>
            <a:r>
              <a:rPr lang="en-US" sz="1200"/>
              <a:t>On the </a:t>
            </a:r>
            <a:r>
              <a:rPr lang="en-US" sz="1200" i="1"/>
              <a:t>Home</a:t>
            </a:r>
            <a:r>
              <a:rPr lang="en-US" sz="1200"/>
              <a:t> tab, select </a:t>
            </a:r>
            <a:r>
              <a:rPr lang="en-US" sz="1200" i="1"/>
              <a:t>Arrange</a:t>
            </a:r>
          </a:p>
          <a:p>
            <a:pPr marL="228600" indent="-228600">
              <a:spcAft>
                <a:spcPts val="600"/>
              </a:spcAft>
              <a:buClr>
                <a:schemeClr val="accent1"/>
              </a:buClr>
              <a:buFont typeface="+mj-lt"/>
              <a:buAutoNum type="arabicPeriod"/>
            </a:pPr>
            <a:r>
              <a:rPr lang="en-US" sz="1200"/>
              <a:t>From the </a:t>
            </a:r>
            <a:r>
              <a:rPr lang="en-US" sz="1200" i="1"/>
              <a:t>Arrange </a:t>
            </a:r>
            <a:r>
              <a:rPr lang="en-US" sz="1200"/>
              <a:t>menu, choose "Selection Pane.“</a:t>
            </a:r>
          </a:p>
          <a:p>
            <a:pPr marL="228600" indent="-228600">
              <a:spcAft>
                <a:spcPts val="600"/>
              </a:spcAft>
              <a:buClr>
                <a:schemeClr val="accent1"/>
              </a:buClr>
              <a:buFont typeface="+mj-lt"/>
              <a:buAutoNum type="arabicPeriod"/>
            </a:pPr>
            <a:r>
              <a:rPr lang="en-US" sz="120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a:solidFill>
                  <a:schemeClr val="tx2"/>
                </a:solidFill>
                <a:latin typeface="+mj-lt"/>
              </a:rPr>
              <a:t>Make your presentation accessible</a:t>
            </a:r>
          </a:p>
        </p:txBody>
      </p:sp>
      <p:sp>
        <p:nvSpPr>
          <p:cNvPr id="8" name="textruta 7">
            <a:extLst>
              <a:ext uri="{FF2B5EF4-FFF2-40B4-BE49-F238E27FC236}">
                <a16:creationId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solidFill>
                  <a:schemeClr val="accent1"/>
                </a:solidFill>
                <a:latin typeface="+mn-lt"/>
              </a:rPr>
              <a:t>The template is set up to be as accessibility-friendly as possible, but there are two things you need to do yourself as you add content. </a:t>
            </a:r>
            <a:r>
              <a:rPr lang="en-US" sz="1600" b="1" noProof="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7883710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wo parts">
  <p:cSld name="Two parts">
    <p:spTree>
      <p:nvGrpSpPr>
        <p:cNvPr id="1" name="Shape 169"/>
        <p:cNvGrpSpPr/>
        <p:nvPr/>
      </p:nvGrpSpPr>
      <p:grpSpPr>
        <a:xfrm>
          <a:off x="0" y="0"/>
          <a:ext cx="0" cy="0"/>
          <a:chOff x="0" y="0"/>
          <a:chExt cx="0" cy="0"/>
        </a:xfrm>
      </p:grpSpPr>
      <p:sp>
        <p:nvSpPr>
          <p:cNvPr id="170" name="Google Shape;170;p7"/>
          <p:cNvSpPr txBox="1">
            <a:spLocks noGrp="1"/>
          </p:cNvSpPr>
          <p:nvPr>
            <p:ph type="title"/>
          </p:nvPr>
        </p:nvSpPr>
        <p:spPr>
          <a:xfrm>
            <a:off x="600075" y="1095632"/>
            <a:ext cx="10990263" cy="5684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7"/>
          <p:cNvSpPr txBox="1">
            <a:spLocks noGrp="1"/>
          </p:cNvSpPr>
          <p:nvPr>
            <p:ph type="body" idx="1"/>
          </p:nvPr>
        </p:nvSpPr>
        <p:spPr>
          <a:xfrm>
            <a:off x="600075" y="1795850"/>
            <a:ext cx="5314950" cy="453192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sz="1800"/>
            </a:lvl1pPr>
            <a:lvl2pPr marL="914400" lvl="1" indent="-330200" algn="l">
              <a:lnSpc>
                <a:spcPct val="90000"/>
              </a:lnSpc>
              <a:spcBef>
                <a:spcPts val="500"/>
              </a:spcBef>
              <a:spcAft>
                <a:spcPts val="0"/>
              </a:spcAft>
              <a:buSzPts val="1600"/>
              <a:buChar char="•"/>
              <a:defRPr sz="1600"/>
            </a:lvl2pPr>
            <a:lvl3pPr marL="1371600" lvl="2" indent="-317500" algn="l">
              <a:lnSpc>
                <a:spcPct val="90000"/>
              </a:lnSpc>
              <a:spcBef>
                <a:spcPts val="500"/>
              </a:spcBef>
              <a:spcAft>
                <a:spcPts val="0"/>
              </a:spcAft>
              <a:buSzPts val="1400"/>
              <a:buChar char="•"/>
              <a:defRPr sz="1400"/>
            </a:lvl3pPr>
            <a:lvl4pPr marL="1828800" lvl="3" indent="-304800" algn="l">
              <a:lnSpc>
                <a:spcPct val="90000"/>
              </a:lnSpc>
              <a:spcBef>
                <a:spcPts val="500"/>
              </a:spcBef>
              <a:spcAft>
                <a:spcPts val="0"/>
              </a:spcAft>
              <a:buSzPts val="1200"/>
              <a:buChar char="•"/>
              <a:defRPr sz="1200"/>
            </a:lvl4pPr>
            <a:lvl5pPr marL="2286000" lvl="4" indent="-304800" algn="l">
              <a:lnSpc>
                <a:spcPct val="90000"/>
              </a:lnSpc>
              <a:spcBef>
                <a:spcPts val="500"/>
              </a:spcBef>
              <a:spcAft>
                <a:spcPts val="0"/>
              </a:spcAft>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7"/>
          <p:cNvSpPr txBox="1">
            <a:spLocks noGrp="1"/>
          </p:cNvSpPr>
          <p:nvPr>
            <p:ph type="body" idx="2"/>
          </p:nvPr>
        </p:nvSpPr>
        <p:spPr>
          <a:xfrm>
            <a:off x="6275388" y="1795851"/>
            <a:ext cx="5314950" cy="453192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sz="1800"/>
            </a:lvl1pPr>
            <a:lvl2pPr marL="914400" lvl="1" indent="-330200" algn="l">
              <a:lnSpc>
                <a:spcPct val="90000"/>
              </a:lnSpc>
              <a:spcBef>
                <a:spcPts val="500"/>
              </a:spcBef>
              <a:spcAft>
                <a:spcPts val="0"/>
              </a:spcAft>
              <a:buSzPts val="1600"/>
              <a:buChar char="•"/>
              <a:defRPr sz="1600"/>
            </a:lvl2pPr>
            <a:lvl3pPr marL="1371600" lvl="2" indent="-317500" algn="l">
              <a:lnSpc>
                <a:spcPct val="90000"/>
              </a:lnSpc>
              <a:spcBef>
                <a:spcPts val="500"/>
              </a:spcBef>
              <a:spcAft>
                <a:spcPts val="0"/>
              </a:spcAft>
              <a:buSzPts val="1400"/>
              <a:buChar char="•"/>
              <a:defRPr sz="1400"/>
            </a:lvl3pPr>
            <a:lvl4pPr marL="1828800" lvl="3" indent="-304800" algn="l">
              <a:lnSpc>
                <a:spcPct val="90000"/>
              </a:lnSpc>
              <a:spcBef>
                <a:spcPts val="500"/>
              </a:spcBef>
              <a:spcAft>
                <a:spcPts val="0"/>
              </a:spcAft>
              <a:buSzPts val="1200"/>
              <a:buChar char="•"/>
              <a:defRPr sz="1200"/>
            </a:lvl4pPr>
            <a:lvl5pPr marL="2286000" lvl="4" indent="-304800" algn="l">
              <a:lnSpc>
                <a:spcPct val="90000"/>
              </a:lnSpc>
              <a:spcBef>
                <a:spcPts val="500"/>
              </a:spcBef>
              <a:spcAft>
                <a:spcPts val="0"/>
              </a:spcAft>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7"/>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7"/>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7"/>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87616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hapter, image,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75DBF22-A5DA-3B43-92C3-F6BCD51A4216}" type="datetime1">
              <a:rPr lang="sv-SE" smtClean="0"/>
              <a:t>2025-01-22</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19509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chapter, sand">
    <p:bg>
      <p:bgPr>
        <a:solidFill>
          <a:schemeClr val="bg2"/>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3B3563A2-9CD9-4FFB-4072-1AE98552F2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30F5ACA-7455-4642-BFE0-35A3360E2D3F}" type="datetime1">
              <a:rPr lang="sv-SE" smtClean="0"/>
              <a:t>2025-01-22</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689938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hapter, image,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37029E1-9B44-DE43-98B9-EBAFD8B9E3F1}" type="datetime1">
              <a:rPr lang="sv-SE" smtClean="0"/>
              <a:t>2025-01-22</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Tree>
    <p:extLst>
      <p:ext uri="{BB962C8B-B14F-4D97-AF65-F5344CB8AC3E}">
        <p14:creationId xmlns:p14="http://schemas.microsoft.com/office/powerpoint/2010/main" val="373490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Title/chapter, KTH blue">
    <p:bg>
      <p:bgPr>
        <a:solidFill>
          <a:schemeClr val="accent1"/>
        </a:solidFill>
        <a:effectLst/>
      </p:bgPr>
    </p:bg>
    <p:spTree>
      <p:nvGrpSpPr>
        <p:cNvPr id="1" name=""/>
        <p:cNvGrpSpPr/>
        <p:nvPr/>
      </p:nvGrpSpPr>
      <p:grpSpPr>
        <a:xfrm>
          <a:off x="0" y="0"/>
          <a:ext cx="0" cy="0"/>
          <a:chOff x="0" y="0"/>
          <a:chExt cx="0" cy="0"/>
        </a:xfrm>
      </p:grpSpPr>
      <p:pic>
        <p:nvPicPr>
          <p:cNvPr id="9" name="Bild 8">
            <a:extLst>
              <a:ext uri="{FF2B5EF4-FFF2-40B4-BE49-F238E27FC236}">
                <a16:creationId xmlns:a16="http://schemas.microsoft.com/office/drawing/2014/main" id="{BD7C2495-EEC2-B0B4-E314-5E0AAC7DA05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pic>
        <p:nvPicPr>
          <p:cNvPr id="8" name="Bild 7">
            <a:extLst>
              <a:ext uri="{FF2B5EF4-FFF2-40B4-BE49-F238E27FC236}">
                <a16:creationId xmlns:a16="http://schemas.microsoft.com/office/drawing/2014/main" id="{2A6CC77B-C027-6CAF-7D4C-2E3A15A5169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EECCBBAF-5C49-D145-9814-61A8103632A9}" type="datetime1">
              <a:rPr lang="sv-SE" smtClean="0"/>
              <a:t>2025-01-22</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109677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KTH blue">
    <p:bg>
      <p:bgPr>
        <a:solidFill>
          <a:schemeClr val="accent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823D8581-A4D9-BE4A-AEA5-9282CF05EB42}" type="datetime1">
              <a:rPr lang="sv-SE" smtClean="0"/>
              <a:t>2025-01-22</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pic>
        <p:nvPicPr>
          <p:cNvPr id="9" name="Bild 8">
            <a:extLst>
              <a:ext uri="{FF2B5EF4-FFF2-40B4-BE49-F238E27FC236}">
                <a16:creationId xmlns:a16="http://schemas.microsoft.com/office/drawing/2014/main" id="{B9CCB106-B724-D4FC-9180-F2081684D46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30707105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2006EF76-9662-2CD9-346E-23511E804736}"/>
              </a:ext>
            </a:extLst>
          </p:cNvPr>
          <p:cNvSpPr>
            <a:spLocks noGrp="1"/>
          </p:cNvSpPr>
          <p:nvPr>
            <p:ph type="body" idx="1"/>
          </p:nvPr>
        </p:nvSpPr>
        <p:spPr>
          <a:xfrm>
            <a:off x="600075" y="1872344"/>
            <a:ext cx="10990263" cy="4453808"/>
          </a:xfrm>
          <a:prstGeom prst="rect">
            <a:avLst/>
          </a:prstGeom>
        </p:spPr>
        <p:txBody>
          <a:bodyPr vert="horz" lIns="91440" tIns="45720" rIns="91440" bIns="45720" rtlCol="0">
            <a:no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fld id="{888E4D63-BE2C-4D4B-BBD2-256262659A9F}" type="datetime1">
              <a:rPr lang="sv-SE" smtClean="0"/>
              <a:t>2025-01-22</a:t>
            </a:fld>
            <a:endParaRPr lang="sv-SE"/>
          </a:p>
        </p:txBody>
      </p:sp>
      <p:sp>
        <p:nvSpPr>
          <p:cNvPr id="5" name="Platshållare för sidfot 4">
            <a:extLst>
              <a:ext uri="{FF2B5EF4-FFF2-40B4-BE49-F238E27FC236}">
                <a16:creationId xmlns:a16="http://schemas.microsoft.com/office/drawing/2014/main"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Presentation footer</a:t>
            </a:r>
          </a:p>
        </p:txBody>
      </p:sp>
      <p:sp>
        <p:nvSpPr>
          <p:cNvPr id="6" name="Platshållare för bildnummer 5">
            <a:extLst>
              <a:ext uri="{FF2B5EF4-FFF2-40B4-BE49-F238E27FC236}">
                <a16:creationId xmlns:a16="http://schemas.microsoft.com/office/drawing/2014/main"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a:p>
        </p:txBody>
      </p:sp>
      <p:pic>
        <p:nvPicPr>
          <p:cNvPr id="11"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50" cstate="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93566" y="164552"/>
            <a:ext cx="714243" cy="799273"/>
          </a:xfrm>
          <a:prstGeom prst="rect">
            <a:avLst/>
          </a:prstGeom>
        </p:spPr>
      </p:pic>
    </p:spTree>
    <p:extLst>
      <p:ext uri="{BB962C8B-B14F-4D97-AF65-F5344CB8AC3E}">
        <p14:creationId xmlns:p14="http://schemas.microsoft.com/office/powerpoint/2010/main" val="118368451"/>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651" r:id="rId4"/>
    <p:sldLayoutId id="2147483670" r:id="rId5"/>
    <p:sldLayoutId id="2147483660" r:id="rId6"/>
    <p:sldLayoutId id="2147483671" r:id="rId7"/>
    <p:sldLayoutId id="2147483661" r:id="rId8"/>
    <p:sldLayoutId id="2147483672" r:id="rId9"/>
    <p:sldLayoutId id="2147483662" r:id="rId10"/>
    <p:sldLayoutId id="2147483673" r:id="rId11"/>
    <p:sldLayoutId id="2147483650" r:id="rId12"/>
    <p:sldLayoutId id="2147483685" r:id="rId13"/>
    <p:sldLayoutId id="2147483688" r:id="rId14"/>
    <p:sldLayoutId id="2147483686" r:id="rId15"/>
    <p:sldLayoutId id="2147483687" r:id="rId16"/>
    <p:sldLayoutId id="2147483652" r:id="rId17"/>
    <p:sldLayoutId id="2147483653" r:id="rId18"/>
    <p:sldLayoutId id="2147483656" r:id="rId19"/>
    <p:sldLayoutId id="2147483657" r:id="rId20"/>
    <p:sldLayoutId id="2147483663" r:id="rId21"/>
    <p:sldLayoutId id="2147483694" r:id="rId22"/>
    <p:sldLayoutId id="2147483693" r:id="rId23"/>
    <p:sldLayoutId id="2147483684" r:id="rId24"/>
    <p:sldLayoutId id="2147483683" r:id="rId25"/>
    <p:sldLayoutId id="2147483681" r:id="rId26"/>
    <p:sldLayoutId id="2147483682" r:id="rId27"/>
    <p:sldLayoutId id="2147483676" r:id="rId28"/>
    <p:sldLayoutId id="2147483677" r:id="rId29"/>
    <p:sldLayoutId id="2147483678" r:id="rId30"/>
    <p:sldLayoutId id="2147483654" r:id="rId31"/>
    <p:sldLayoutId id="2147483668" r:id="rId32"/>
    <p:sldLayoutId id="2147483667" r:id="rId33"/>
    <p:sldLayoutId id="2147483669" r:id="rId34"/>
    <p:sldLayoutId id="2147483666" r:id="rId35"/>
    <p:sldLayoutId id="2147483689" r:id="rId36"/>
    <p:sldLayoutId id="2147483690" r:id="rId37"/>
    <p:sldLayoutId id="2147483691" r:id="rId38"/>
    <p:sldLayoutId id="2147483692" r:id="rId39"/>
    <p:sldLayoutId id="2147483655" r:id="rId40"/>
    <p:sldLayoutId id="2147483696" r:id="rId41"/>
    <p:sldLayoutId id="2147483697" r:id="rId42"/>
    <p:sldLayoutId id="2147483664" r:id="rId43"/>
    <p:sldLayoutId id="2147483695" r:id="rId44"/>
    <p:sldLayoutId id="2147483658" r:id="rId45"/>
    <p:sldLayoutId id="2147483674" r:id="rId46"/>
    <p:sldLayoutId id="2147483675" r:id="rId47"/>
    <p:sldLayoutId id="2147483698" r:id="rId48"/>
  </p:sldLayoutIdLst>
  <p:hf sldNum="0" hdr="0" ft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378" userDrawn="1">
          <p15:clr>
            <a:srgbClr val="F26B43"/>
          </p15:clr>
        </p15:guide>
        <p15:guide id="4" pos="1343" userDrawn="1">
          <p15:clr>
            <a:srgbClr val="F26B43"/>
          </p15:clr>
        </p15:guide>
        <p15:guide id="5" pos="1570" userDrawn="1">
          <p15:clr>
            <a:srgbClr val="F26B43"/>
          </p15:clr>
        </p15:guide>
        <p15:guide id="6" pos="2535" userDrawn="1">
          <p15:clr>
            <a:srgbClr val="F26B43"/>
          </p15:clr>
        </p15:guide>
        <p15:guide id="7" pos="2761" userDrawn="1">
          <p15:clr>
            <a:srgbClr val="F26B43"/>
          </p15:clr>
        </p15:guide>
        <p15:guide id="8" pos="3726" userDrawn="1">
          <p15:clr>
            <a:srgbClr val="F26B43"/>
          </p15:clr>
        </p15:guide>
        <p15:guide id="9" pos="3953" userDrawn="1">
          <p15:clr>
            <a:srgbClr val="F26B43"/>
          </p15:clr>
        </p15:guide>
        <p15:guide id="10" pos="4918" userDrawn="1">
          <p15:clr>
            <a:srgbClr val="F26B43"/>
          </p15:clr>
        </p15:guide>
        <p15:guide id="11" pos="5144" userDrawn="1">
          <p15:clr>
            <a:srgbClr val="F26B43"/>
          </p15:clr>
        </p15:guide>
        <p15:guide id="12" pos="6109" userDrawn="1">
          <p15:clr>
            <a:srgbClr val="F26B43"/>
          </p15:clr>
        </p15:guide>
        <p15:guide id="13" pos="6336" userDrawn="1">
          <p15:clr>
            <a:srgbClr val="F26B43"/>
          </p15:clr>
        </p15:guide>
        <p15:guide id="14" pos="7301" userDrawn="1">
          <p15:clr>
            <a:srgbClr val="F26B43"/>
          </p15:clr>
        </p15:guide>
        <p15:guide id="15" orient="horz" userDrawn="1">
          <p15:clr>
            <a:srgbClr val="F26B43"/>
          </p15:clr>
        </p15:guide>
        <p15:guide id="16" orient="horz" pos="4320" userDrawn="1">
          <p15:clr>
            <a:srgbClr val="F26B43"/>
          </p15:clr>
        </p15:guide>
        <p15:guide id="17" orient="horz" pos="514" userDrawn="1">
          <p15:clr>
            <a:srgbClr val="F26B43"/>
          </p15:clr>
        </p15:guide>
        <p15:guide id="18" orient="horz" pos="861" userDrawn="1">
          <p15:clr>
            <a:srgbClr val="F26B43"/>
          </p15:clr>
        </p15:guide>
        <p15:guide id="19" orient="horz" pos="1209" userDrawn="1">
          <p15:clr>
            <a:srgbClr val="F26B43"/>
          </p15:clr>
        </p15:guide>
        <p15:guide id="20" orient="horz" pos="1570" userDrawn="1">
          <p15:clr>
            <a:srgbClr val="F26B43"/>
          </p15:clr>
        </p15:guide>
        <p15:guide id="21" orient="horz" pos="1903" userDrawn="1">
          <p15:clr>
            <a:srgbClr val="F26B43"/>
          </p15:clr>
        </p15:guide>
        <p15:guide id="22" orient="horz" pos="2250" userDrawn="1">
          <p15:clr>
            <a:srgbClr val="F26B43"/>
          </p15:clr>
        </p15:guide>
        <p15:guide id="23" orient="horz" pos="2597" userDrawn="1">
          <p15:clr>
            <a:srgbClr val="F26B43"/>
          </p15:clr>
        </p15:guide>
        <p15:guide id="24" orient="horz" pos="2945" userDrawn="1">
          <p15:clr>
            <a:srgbClr val="F26B43"/>
          </p15:clr>
        </p15:guide>
        <p15:guide id="25" orient="horz" pos="3292" userDrawn="1">
          <p15:clr>
            <a:srgbClr val="F26B43"/>
          </p15:clr>
        </p15:guide>
        <p15:guide id="26" orient="horz" pos="3639" userDrawn="1">
          <p15:clr>
            <a:srgbClr val="F26B43"/>
          </p15:clr>
        </p15:guide>
        <p15:guide id="27" orient="horz" pos="398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3" Type="http://schemas.openxmlformats.org/officeDocument/2006/relationships/hyperlink" Target="https://httpbin.org/uuid" TargetMode="External"/><Relationship Id="rId2" Type="http://schemas.openxmlformats.org/officeDocument/2006/relationships/hyperlink" Target="https://github.com/kthcloud/Computer-Science-Workshop/" TargetMode="Externa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575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C497-B616-DD6D-F71A-3DC9BD2208D8}"/>
              </a:ext>
            </a:extLst>
          </p:cNvPr>
          <p:cNvSpPr>
            <a:spLocks noGrp="1"/>
          </p:cNvSpPr>
          <p:nvPr>
            <p:ph type="title"/>
          </p:nvPr>
        </p:nvSpPr>
        <p:spPr/>
        <p:txBody>
          <a:bodyPr/>
          <a:lstStyle/>
          <a:p>
            <a:r>
              <a:rPr lang="en-GB" dirty="0"/>
              <a:t>Try it out yourself</a:t>
            </a:r>
          </a:p>
        </p:txBody>
      </p:sp>
      <p:sp>
        <p:nvSpPr>
          <p:cNvPr id="3" name="Content Placeholder 2">
            <a:extLst>
              <a:ext uri="{FF2B5EF4-FFF2-40B4-BE49-F238E27FC236}">
                <a16:creationId xmlns:a16="http://schemas.microsoft.com/office/drawing/2014/main" id="{6773C240-EA3D-F148-067A-26628A06003A}"/>
              </a:ext>
            </a:extLst>
          </p:cNvPr>
          <p:cNvSpPr>
            <a:spLocks noGrp="1"/>
          </p:cNvSpPr>
          <p:nvPr>
            <p:ph idx="1"/>
          </p:nvPr>
        </p:nvSpPr>
        <p:spPr/>
        <p:txBody>
          <a:bodyPr vert="horz" lIns="91440" tIns="45720" rIns="91440" bIns="45720" rtlCol="0" anchor="t">
            <a:noAutofit/>
          </a:bodyPr>
          <a:lstStyle/>
          <a:p>
            <a:r>
              <a:rPr lang="en-GB" dirty="0"/>
              <a:t>Create a fork of: </a:t>
            </a:r>
            <a:r>
              <a:rPr lang="en-GB" dirty="0">
                <a:ea typeface="+mn-lt"/>
                <a:cs typeface="+mn-lt"/>
                <a:hlinkClick r:id="rId2"/>
              </a:rPr>
              <a:t>https://github.com/kthcloud/Computer-Science-Workshop/</a:t>
            </a:r>
            <a:endParaRPr lang="en-GB">
              <a:ea typeface="+mn-lt"/>
              <a:cs typeface="+mn-lt"/>
            </a:endParaRPr>
          </a:p>
          <a:p>
            <a:endParaRPr lang="en-GB" dirty="0"/>
          </a:p>
          <a:p>
            <a:r>
              <a:rPr lang="en-GB" dirty="0"/>
              <a:t>Clone the repo to your local computer</a:t>
            </a:r>
          </a:p>
          <a:p>
            <a:endParaRPr lang="en-GB" dirty="0"/>
          </a:p>
          <a:p>
            <a:r>
              <a:rPr lang="en-GB" dirty="0"/>
              <a:t>Create a branch with your name</a:t>
            </a:r>
          </a:p>
          <a:p>
            <a:endParaRPr lang="en-GB" dirty="0"/>
          </a:p>
          <a:p>
            <a:r>
              <a:rPr lang="en-GB" dirty="0"/>
              <a:t>Add a txt file using the terminal with the content of the request: </a:t>
            </a:r>
            <a:br>
              <a:rPr lang="en-GB" dirty="0"/>
            </a:br>
            <a:r>
              <a:rPr lang="en-GB" dirty="0">
                <a:ea typeface="+mn-lt"/>
                <a:cs typeface="+mn-lt"/>
              </a:rPr>
              <a:t>curl </a:t>
            </a:r>
            <a:r>
              <a:rPr lang="en-GB" dirty="0">
                <a:ea typeface="+mn-lt"/>
                <a:cs typeface="+mn-lt"/>
                <a:hlinkClick r:id="rId3"/>
              </a:rPr>
              <a:t>https://httpbin.org/uuid</a:t>
            </a:r>
            <a:endParaRPr lang="en-GB">
              <a:ea typeface="+mn-lt"/>
              <a:cs typeface="+mn-lt"/>
            </a:endParaRPr>
          </a:p>
          <a:p>
            <a:endParaRPr lang="en-GB" dirty="0">
              <a:ea typeface="+mn-lt"/>
              <a:cs typeface="+mn-lt"/>
            </a:endParaRPr>
          </a:p>
          <a:p>
            <a:r>
              <a:rPr lang="en-GB" dirty="0">
                <a:ea typeface="+mn-lt"/>
                <a:cs typeface="+mn-lt"/>
              </a:rPr>
              <a:t>Push to the branch in your fork</a:t>
            </a:r>
          </a:p>
          <a:p>
            <a:endParaRPr lang="en-GB" dirty="0">
              <a:ea typeface="+mn-lt"/>
              <a:cs typeface="+mn-lt"/>
            </a:endParaRPr>
          </a:p>
          <a:p>
            <a:r>
              <a:rPr lang="en-GB" dirty="0">
                <a:ea typeface="+mn-lt"/>
                <a:cs typeface="+mn-lt"/>
              </a:rPr>
              <a:t>Make a pull request to the repo on </a:t>
            </a:r>
            <a:r>
              <a:rPr lang="en-GB" dirty="0" err="1">
                <a:ea typeface="+mn-lt"/>
                <a:cs typeface="+mn-lt"/>
              </a:rPr>
              <a:t>KTHCloud</a:t>
            </a:r>
            <a:endParaRPr lang="en-GB" dirty="0">
              <a:ea typeface="+mn-lt"/>
              <a:cs typeface="+mn-lt"/>
            </a:endParaRPr>
          </a:p>
        </p:txBody>
      </p:sp>
    </p:spTree>
    <p:extLst>
      <p:ext uri="{BB962C8B-B14F-4D97-AF65-F5344CB8AC3E}">
        <p14:creationId xmlns:p14="http://schemas.microsoft.com/office/powerpoint/2010/main" val="590152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005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794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D74D45B-4DD0-0EEC-0B90-340532DBF6C9}"/>
              </a:ext>
            </a:extLst>
          </p:cNvPr>
          <p:cNvSpPr>
            <a:spLocks noGrp="1"/>
          </p:cNvSpPr>
          <p:nvPr>
            <p:ph type="title"/>
          </p:nvPr>
        </p:nvSpPr>
        <p:spPr>
          <a:xfrm>
            <a:off x="600074" y="2218797"/>
            <a:ext cx="5314951" cy="2852737"/>
          </a:xfrm>
        </p:spPr>
        <p:txBody>
          <a:bodyPr vert="horz" lIns="91440" tIns="108000" rIns="91440" bIns="45720" rtlCol="0" anchor="b">
            <a:normAutofit/>
          </a:bodyPr>
          <a:lstStyle/>
          <a:p>
            <a:r>
              <a:rPr lang="en-US" dirty="0"/>
              <a:t>Using </a:t>
            </a:r>
            <a:r>
              <a:rPr lang="en-US" dirty="0" err="1"/>
              <a:t>github</a:t>
            </a:r>
          </a:p>
        </p:txBody>
      </p:sp>
      <p:sp>
        <p:nvSpPr>
          <p:cNvPr id="18" name="Text Placeholder 2">
            <a:extLst>
              <a:ext uri="{FF2B5EF4-FFF2-40B4-BE49-F238E27FC236}">
                <a16:creationId xmlns:a16="http://schemas.microsoft.com/office/drawing/2014/main" id="{FBAC7AC6-42B0-27CE-8651-C24542B56302}"/>
              </a:ext>
            </a:extLst>
          </p:cNvPr>
          <p:cNvSpPr>
            <a:spLocks noGrp="1"/>
          </p:cNvSpPr>
          <p:nvPr>
            <p:ph type="body" idx="1"/>
          </p:nvPr>
        </p:nvSpPr>
        <p:spPr>
          <a:xfrm>
            <a:off x="600074" y="5226050"/>
            <a:ext cx="5314951" cy="863600"/>
          </a:xfrm>
        </p:spPr>
        <p:txBody>
          <a:bodyPr/>
          <a:lstStyle/>
          <a:p>
            <a:endParaRPr lang="en-US"/>
          </a:p>
        </p:txBody>
      </p:sp>
      <p:pic>
        <p:nvPicPr>
          <p:cNvPr id="12" name="Graphic 11">
            <a:extLst>
              <a:ext uri="{FF2B5EF4-FFF2-40B4-BE49-F238E27FC236}">
                <a16:creationId xmlns:a16="http://schemas.microsoft.com/office/drawing/2014/main" id="{922D035E-EC7E-70E6-D4DB-7C440B8FE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95925" y="2386629"/>
            <a:ext cx="6696075" cy="1913292"/>
          </a:xfrm>
          <a:prstGeom prst="rect">
            <a:avLst/>
          </a:prstGeom>
        </p:spPr>
      </p:pic>
    </p:spTree>
    <p:extLst>
      <p:ext uri="{BB962C8B-B14F-4D97-AF65-F5344CB8AC3E}">
        <p14:creationId xmlns:p14="http://schemas.microsoft.com/office/powerpoint/2010/main" val="208122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E19A9-13B3-F8A0-BD5B-5BDE0B8746DB}"/>
              </a:ext>
            </a:extLst>
          </p:cNvPr>
          <p:cNvSpPr>
            <a:spLocks noGrp="1"/>
          </p:cNvSpPr>
          <p:nvPr>
            <p:ph type="title"/>
          </p:nvPr>
        </p:nvSpPr>
        <p:spPr/>
        <p:txBody>
          <a:bodyPr/>
          <a:lstStyle/>
          <a:p>
            <a:r>
              <a:rPr lang="en-GB" dirty="0"/>
              <a:t>What is </a:t>
            </a:r>
            <a:r>
              <a:rPr lang="en-GB" dirty="0" err="1"/>
              <a:t>github</a:t>
            </a:r>
            <a:r>
              <a:rPr lang="en-GB" dirty="0"/>
              <a:t> and why use it?</a:t>
            </a:r>
          </a:p>
        </p:txBody>
      </p:sp>
      <p:sp>
        <p:nvSpPr>
          <p:cNvPr id="3" name="Text Placeholder 2">
            <a:extLst>
              <a:ext uri="{FF2B5EF4-FFF2-40B4-BE49-F238E27FC236}">
                <a16:creationId xmlns:a16="http://schemas.microsoft.com/office/drawing/2014/main" id="{0B6F3656-B41C-C3EC-3128-F6DC111129AB}"/>
              </a:ext>
            </a:extLst>
          </p:cNvPr>
          <p:cNvSpPr>
            <a:spLocks noGrp="1"/>
          </p:cNvSpPr>
          <p:nvPr>
            <p:ph idx="1"/>
          </p:nvPr>
        </p:nvSpPr>
        <p:spPr>
          <a:xfrm>
            <a:off x="600076" y="1722235"/>
            <a:ext cx="6148547" cy="5134003"/>
          </a:xfrm>
        </p:spPr>
        <p:txBody>
          <a:bodyPr vert="horz" lIns="91440" tIns="45720" rIns="91440" bIns="45720" rtlCol="0" anchor="t">
            <a:noAutofit/>
          </a:bodyPr>
          <a:lstStyle/>
          <a:p>
            <a:r>
              <a:rPr lang="en-GB" sz="2800" dirty="0"/>
              <a:t>Version control platform</a:t>
            </a:r>
          </a:p>
          <a:p>
            <a:endParaRPr lang="en-GB" sz="2800" dirty="0"/>
          </a:p>
          <a:p>
            <a:r>
              <a:rPr lang="en-GB" sz="2800" dirty="0"/>
              <a:t>If you work on a relatively large code base as in a thesis project – errors occur</a:t>
            </a:r>
          </a:p>
          <a:p>
            <a:endParaRPr lang="en-GB" sz="2800" dirty="0"/>
          </a:p>
          <a:p>
            <a:r>
              <a:rPr lang="en-GB" sz="2800" dirty="0"/>
              <a:t>A way to know what worked before</a:t>
            </a:r>
          </a:p>
        </p:txBody>
      </p:sp>
      <p:pic>
        <p:nvPicPr>
          <p:cNvPr id="5" name="Picture 4">
            <a:extLst>
              <a:ext uri="{FF2B5EF4-FFF2-40B4-BE49-F238E27FC236}">
                <a16:creationId xmlns:a16="http://schemas.microsoft.com/office/drawing/2014/main" id="{32706797-86B8-695C-8D76-7B079C96489C}"/>
              </a:ext>
            </a:extLst>
          </p:cNvPr>
          <p:cNvPicPr>
            <a:picLocks noChangeAspect="1"/>
          </p:cNvPicPr>
          <p:nvPr/>
        </p:nvPicPr>
        <p:blipFill>
          <a:blip r:embed="rId2"/>
          <a:stretch>
            <a:fillRect/>
          </a:stretch>
        </p:blipFill>
        <p:spPr>
          <a:xfrm>
            <a:off x="6865978" y="1895912"/>
            <a:ext cx="5325035" cy="4114800"/>
          </a:xfrm>
          <a:prstGeom prst="rect">
            <a:avLst/>
          </a:prstGeom>
        </p:spPr>
      </p:pic>
    </p:spTree>
    <p:extLst>
      <p:ext uri="{BB962C8B-B14F-4D97-AF65-F5344CB8AC3E}">
        <p14:creationId xmlns:p14="http://schemas.microsoft.com/office/powerpoint/2010/main" val="174278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E19A9-13B3-F8A0-BD5B-5BDE0B8746DB}"/>
              </a:ext>
            </a:extLst>
          </p:cNvPr>
          <p:cNvSpPr>
            <a:spLocks noGrp="1"/>
          </p:cNvSpPr>
          <p:nvPr>
            <p:ph type="title"/>
          </p:nvPr>
        </p:nvSpPr>
        <p:spPr/>
        <p:txBody>
          <a:bodyPr/>
          <a:lstStyle/>
          <a:p>
            <a:r>
              <a:rPr lang="en-GB" dirty="0" err="1"/>
              <a:t>Github</a:t>
            </a:r>
            <a:r>
              <a:rPr lang="en-GB" dirty="0"/>
              <a:t> structure</a:t>
            </a:r>
            <a:endParaRPr lang="en-US" dirty="0"/>
          </a:p>
        </p:txBody>
      </p:sp>
      <p:sp>
        <p:nvSpPr>
          <p:cNvPr id="3" name="Text Placeholder 2">
            <a:extLst>
              <a:ext uri="{FF2B5EF4-FFF2-40B4-BE49-F238E27FC236}">
                <a16:creationId xmlns:a16="http://schemas.microsoft.com/office/drawing/2014/main" id="{0B6F3656-B41C-C3EC-3128-F6DC111129AB}"/>
              </a:ext>
            </a:extLst>
          </p:cNvPr>
          <p:cNvSpPr>
            <a:spLocks noGrp="1"/>
          </p:cNvSpPr>
          <p:nvPr>
            <p:ph idx="1"/>
          </p:nvPr>
        </p:nvSpPr>
        <p:spPr>
          <a:xfrm>
            <a:off x="600076" y="1722235"/>
            <a:ext cx="6148547" cy="5134003"/>
          </a:xfrm>
        </p:spPr>
        <p:txBody>
          <a:bodyPr vert="horz" lIns="91440" tIns="45720" rIns="91440" bIns="45720" rtlCol="0" anchor="t">
            <a:noAutofit/>
          </a:bodyPr>
          <a:lstStyle/>
          <a:p>
            <a:pPr marL="0" indent="0">
              <a:buNone/>
            </a:pPr>
            <a:endParaRPr lang="en-GB" sz="2800" dirty="0"/>
          </a:p>
          <a:p>
            <a:r>
              <a:rPr lang="en-GB" sz="2800" dirty="0"/>
              <a:t>Code is structured in repositories under users/teams</a:t>
            </a:r>
          </a:p>
          <a:p>
            <a:endParaRPr lang="en-GB" sz="2800" dirty="0"/>
          </a:p>
          <a:p>
            <a:r>
              <a:rPr lang="en-GB" sz="2800" dirty="0"/>
              <a:t>Repositories has folders and files</a:t>
            </a:r>
          </a:p>
          <a:p>
            <a:endParaRPr lang="en-GB" sz="2800" dirty="0"/>
          </a:p>
          <a:p>
            <a:r>
              <a:rPr lang="en-GB" sz="2800" dirty="0"/>
              <a:t>.. and branches – parallel tracks of the same code</a:t>
            </a:r>
          </a:p>
        </p:txBody>
      </p:sp>
      <p:pic>
        <p:nvPicPr>
          <p:cNvPr id="4" name="Picture 3">
            <a:extLst>
              <a:ext uri="{FF2B5EF4-FFF2-40B4-BE49-F238E27FC236}">
                <a16:creationId xmlns:a16="http://schemas.microsoft.com/office/drawing/2014/main" id="{0F3E7BBF-4CFF-7A98-157A-DFF2FCF49EB5}"/>
              </a:ext>
            </a:extLst>
          </p:cNvPr>
          <p:cNvPicPr>
            <a:picLocks noChangeAspect="1"/>
          </p:cNvPicPr>
          <p:nvPr/>
        </p:nvPicPr>
        <p:blipFill>
          <a:blip r:embed="rId2"/>
          <a:stretch>
            <a:fillRect/>
          </a:stretch>
        </p:blipFill>
        <p:spPr>
          <a:xfrm>
            <a:off x="6851458" y="828260"/>
            <a:ext cx="5340458" cy="5565913"/>
          </a:xfrm>
          <a:prstGeom prst="rect">
            <a:avLst/>
          </a:prstGeom>
        </p:spPr>
      </p:pic>
    </p:spTree>
    <p:extLst>
      <p:ext uri="{BB962C8B-B14F-4D97-AF65-F5344CB8AC3E}">
        <p14:creationId xmlns:p14="http://schemas.microsoft.com/office/powerpoint/2010/main" val="2259626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DE2B4-196C-2AF2-F1D0-6EC07AE04EDD}"/>
              </a:ext>
            </a:extLst>
          </p:cNvPr>
          <p:cNvSpPr>
            <a:spLocks noGrp="1"/>
          </p:cNvSpPr>
          <p:nvPr>
            <p:ph type="title"/>
          </p:nvPr>
        </p:nvSpPr>
        <p:spPr/>
        <p:txBody>
          <a:bodyPr/>
          <a:lstStyle/>
          <a:p>
            <a:r>
              <a:rPr lang="en-GB" dirty="0"/>
              <a:t>Git basic commands – to be run in your terminal</a:t>
            </a:r>
            <a:endParaRPr lang="en-US" dirty="0"/>
          </a:p>
        </p:txBody>
      </p:sp>
      <p:sp>
        <p:nvSpPr>
          <p:cNvPr id="3" name="Content Placeholder 2">
            <a:extLst>
              <a:ext uri="{FF2B5EF4-FFF2-40B4-BE49-F238E27FC236}">
                <a16:creationId xmlns:a16="http://schemas.microsoft.com/office/drawing/2014/main" id="{4BA09532-8045-144F-D993-A1EF2DDE52F0}"/>
              </a:ext>
            </a:extLst>
          </p:cNvPr>
          <p:cNvSpPr>
            <a:spLocks noGrp="1"/>
          </p:cNvSpPr>
          <p:nvPr>
            <p:ph idx="1"/>
          </p:nvPr>
        </p:nvSpPr>
        <p:spPr>
          <a:xfrm>
            <a:off x="600076" y="1795850"/>
            <a:ext cx="11071303" cy="4530302"/>
          </a:xfrm>
        </p:spPr>
        <p:txBody>
          <a:bodyPr vert="horz" lIns="91440" tIns="45720" rIns="91440" bIns="45720" rtlCol="0" anchor="t">
            <a:noAutofit/>
          </a:bodyPr>
          <a:lstStyle/>
          <a:p>
            <a:pPr marL="457200" indent="-457200">
              <a:buAutoNum type="arabicPeriod"/>
            </a:pPr>
            <a:r>
              <a:rPr lang="en-GB" dirty="0"/>
              <a:t>git clone – copy the repo to you local folder</a:t>
            </a:r>
            <a:endParaRPr lang="en-US"/>
          </a:p>
          <a:p>
            <a:pPr marL="457200" indent="-457200">
              <a:buAutoNum type="arabicPeriod"/>
            </a:pPr>
            <a:endParaRPr lang="en-GB" dirty="0"/>
          </a:p>
          <a:p>
            <a:pPr marL="457200" indent="-457200">
              <a:buAutoNum type="arabicPeriod"/>
            </a:pPr>
            <a:r>
              <a:rPr lang="en-GB" dirty="0"/>
              <a:t>Make your changes to whatever file</a:t>
            </a:r>
          </a:p>
          <a:p>
            <a:pPr marL="457200" indent="-457200">
              <a:buAutoNum type="arabicPeriod"/>
            </a:pPr>
            <a:endParaRPr lang="en-GB" dirty="0"/>
          </a:p>
          <a:p>
            <a:pPr marL="457200" indent="-457200">
              <a:buAutoNum type="arabicPeriod"/>
            </a:pPr>
            <a:r>
              <a:rPr lang="en-GB" dirty="0"/>
              <a:t>git status – check what has changed compared to previous commit</a:t>
            </a:r>
          </a:p>
          <a:p>
            <a:pPr marL="457200" indent="-457200">
              <a:buAutoNum type="arabicPeriod"/>
            </a:pPr>
            <a:endParaRPr lang="en-GB" dirty="0"/>
          </a:p>
          <a:p>
            <a:pPr marL="457200" indent="-457200">
              <a:buAutoNum type="arabicPeriod"/>
            </a:pPr>
            <a:r>
              <a:rPr lang="en-GB" dirty="0"/>
              <a:t>git add -  add the files for git to keep track of, e.g. git add –A to add everything</a:t>
            </a:r>
          </a:p>
          <a:p>
            <a:pPr marL="457200" indent="-457200">
              <a:buAutoNum type="arabicPeriod"/>
            </a:pPr>
            <a:endParaRPr lang="en-GB" dirty="0"/>
          </a:p>
          <a:p>
            <a:pPr marL="457200" indent="-457200">
              <a:buAutoNum type="arabicPeriod"/>
            </a:pPr>
            <a:r>
              <a:rPr lang="en-GB" dirty="0"/>
              <a:t>git commit – m "message here" - to add the changes to the tree of changes </a:t>
            </a:r>
            <a:r>
              <a:rPr lang="en-GB" err="1"/>
              <a:t>github</a:t>
            </a:r>
            <a:r>
              <a:rPr lang="en-GB" dirty="0"/>
              <a:t> maintains</a:t>
            </a:r>
          </a:p>
          <a:p>
            <a:pPr marL="457200" indent="-457200">
              <a:buAutoNum type="arabicPeriod"/>
            </a:pPr>
            <a:endParaRPr lang="en-GB" dirty="0"/>
          </a:p>
          <a:p>
            <a:pPr marL="457200" indent="-457200">
              <a:buAutoNum type="arabicPeriod"/>
            </a:pPr>
            <a:r>
              <a:rPr lang="en-GB" dirty="0"/>
              <a:t>git push – to push the changes to the online repository</a:t>
            </a:r>
          </a:p>
          <a:p>
            <a:pPr marL="457200" indent="-457200">
              <a:buAutoNum type="arabicPeriod"/>
            </a:pPr>
            <a:endParaRPr lang="en-GB" dirty="0"/>
          </a:p>
          <a:p>
            <a:pPr marL="457200" indent="-457200">
              <a:buAutoNum type="arabicPeriod"/>
            </a:pPr>
            <a:endParaRPr lang="en-GB" dirty="0"/>
          </a:p>
        </p:txBody>
      </p:sp>
    </p:spTree>
    <p:extLst>
      <p:ext uri="{BB962C8B-B14F-4D97-AF65-F5344CB8AC3E}">
        <p14:creationId xmlns:p14="http://schemas.microsoft.com/office/powerpoint/2010/main" val="343691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DE2B4-196C-2AF2-F1D0-6EC07AE04EDD}"/>
              </a:ext>
            </a:extLst>
          </p:cNvPr>
          <p:cNvSpPr>
            <a:spLocks noGrp="1"/>
          </p:cNvSpPr>
          <p:nvPr>
            <p:ph type="title"/>
          </p:nvPr>
        </p:nvSpPr>
        <p:spPr/>
        <p:txBody>
          <a:bodyPr/>
          <a:lstStyle/>
          <a:p>
            <a:r>
              <a:rPr lang="en-GB" dirty="0"/>
              <a:t>Git better practices - branches</a:t>
            </a:r>
            <a:endParaRPr lang="en-US" dirty="0"/>
          </a:p>
        </p:txBody>
      </p:sp>
      <p:sp>
        <p:nvSpPr>
          <p:cNvPr id="3" name="Content Placeholder 2">
            <a:extLst>
              <a:ext uri="{FF2B5EF4-FFF2-40B4-BE49-F238E27FC236}">
                <a16:creationId xmlns:a16="http://schemas.microsoft.com/office/drawing/2014/main" id="{4BA09532-8045-144F-D993-A1EF2DDE52F0}"/>
              </a:ext>
            </a:extLst>
          </p:cNvPr>
          <p:cNvSpPr>
            <a:spLocks noGrp="1"/>
          </p:cNvSpPr>
          <p:nvPr>
            <p:ph idx="1"/>
          </p:nvPr>
        </p:nvSpPr>
        <p:spPr/>
        <p:txBody>
          <a:bodyPr vert="horz" lIns="91440" tIns="45720" rIns="91440" bIns="45720" rtlCol="0" anchor="t">
            <a:noAutofit/>
          </a:bodyPr>
          <a:lstStyle/>
          <a:p>
            <a:pPr marL="0" indent="0">
              <a:buNone/>
            </a:pPr>
            <a:r>
              <a:rPr lang="en-GB" b="1" dirty="0"/>
              <a:t>Working on things in parallel</a:t>
            </a:r>
          </a:p>
          <a:p>
            <a:pPr marL="0" indent="0">
              <a:buNone/>
            </a:pPr>
            <a:endParaRPr lang="en-GB" dirty="0"/>
          </a:p>
          <a:p>
            <a:pPr marL="457200" indent="-457200">
              <a:buAutoNum type="arabicPeriod"/>
            </a:pPr>
            <a:r>
              <a:rPr lang="en-GB" dirty="0"/>
              <a:t>Create: git branch </a:t>
            </a:r>
            <a:r>
              <a:rPr lang="en-GB" err="1"/>
              <a:t>branch_name</a:t>
            </a:r>
            <a:endParaRPr lang="en-GB" dirty="0" err="1"/>
          </a:p>
          <a:p>
            <a:pPr marL="457200" indent="-457200">
              <a:buAutoNum type="arabicPeriod"/>
            </a:pPr>
            <a:r>
              <a:rPr lang="en-GB" dirty="0"/>
              <a:t>Switch branch with: git checkout </a:t>
            </a:r>
            <a:r>
              <a:rPr lang="en-GB" dirty="0" err="1"/>
              <a:t>branch_name</a:t>
            </a:r>
            <a:endParaRPr lang="en-GB" dirty="0"/>
          </a:p>
          <a:p>
            <a:pPr marL="457200" indent="-457200">
              <a:buAutoNum type="arabicPeriod"/>
            </a:pPr>
            <a:r>
              <a:rPr lang="en-GB" dirty="0"/>
              <a:t>Add your changes to the branch: git status, git add, git commit after </a:t>
            </a:r>
            <a:r>
              <a:rPr lang="en-GB"/>
              <a:t>changing your code</a:t>
            </a:r>
          </a:p>
          <a:p>
            <a:pPr marL="457200" indent="-457200">
              <a:buAutoNum type="arabicPeriod"/>
            </a:pPr>
            <a:r>
              <a:rPr lang="en-GB"/>
              <a:t>Push the code to github.com under the branch: </a:t>
            </a:r>
            <a:endParaRPr lang="en-GB" dirty="0"/>
          </a:p>
          <a:p>
            <a:pPr marL="0" indent="0">
              <a:buNone/>
            </a:pPr>
            <a:r>
              <a:rPr lang="en-GB" dirty="0"/>
              <a:t> </a:t>
            </a:r>
            <a:r>
              <a:rPr lang="en-GB"/>
              <a:t>       git push –set-upstream </a:t>
            </a:r>
            <a:r>
              <a:rPr lang="en-GB" dirty="0"/>
              <a:t>branch_name</a:t>
            </a:r>
          </a:p>
          <a:p>
            <a:pPr marL="0" indent="0">
              <a:buNone/>
            </a:pPr>
            <a:endParaRPr lang="en-GB" dirty="0"/>
          </a:p>
          <a:p>
            <a:pPr>
              <a:buAutoNum type="arabicPeriod"/>
            </a:pPr>
            <a:endParaRPr lang="en-GB" dirty="0"/>
          </a:p>
          <a:p>
            <a:pPr>
              <a:buAutoNum type="arabicPeriod"/>
            </a:pPr>
            <a:endParaRPr lang="en-GB" dirty="0"/>
          </a:p>
          <a:p>
            <a:pPr>
              <a:buAutoNum type="arabicPeriod"/>
            </a:pPr>
            <a:endParaRPr lang="en-GB" dirty="0"/>
          </a:p>
          <a:p>
            <a:pPr>
              <a:buAutoNum type="arabicPeriod"/>
            </a:pPr>
            <a:endParaRPr lang="en-GB" dirty="0"/>
          </a:p>
          <a:p>
            <a:pPr>
              <a:buAutoNum type="arabicPeriod"/>
            </a:pPr>
            <a:endParaRPr lang="en-GB" dirty="0"/>
          </a:p>
          <a:p>
            <a:pPr>
              <a:buAutoNum type="arabicPeriod"/>
            </a:pPr>
            <a:endParaRPr lang="en-GB" dirty="0"/>
          </a:p>
        </p:txBody>
      </p:sp>
    </p:spTree>
    <p:extLst>
      <p:ext uri="{BB962C8B-B14F-4D97-AF65-F5344CB8AC3E}">
        <p14:creationId xmlns:p14="http://schemas.microsoft.com/office/powerpoint/2010/main" val="231989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DE2B4-196C-2AF2-F1D0-6EC07AE04EDD}"/>
              </a:ext>
            </a:extLst>
          </p:cNvPr>
          <p:cNvSpPr>
            <a:spLocks noGrp="1"/>
          </p:cNvSpPr>
          <p:nvPr>
            <p:ph type="title"/>
          </p:nvPr>
        </p:nvSpPr>
        <p:spPr/>
        <p:txBody>
          <a:bodyPr/>
          <a:lstStyle/>
          <a:p>
            <a:r>
              <a:rPr lang="en-GB" dirty="0"/>
              <a:t>Git better practices – forks and pull requests</a:t>
            </a:r>
            <a:endParaRPr lang="en-US" dirty="0"/>
          </a:p>
        </p:txBody>
      </p:sp>
      <p:sp>
        <p:nvSpPr>
          <p:cNvPr id="3" name="Content Placeholder 2">
            <a:extLst>
              <a:ext uri="{FF2B5EF4-FFF2-40B4-BE49-F238E27FC236}">
                <a16:creationId xmlns:a16="http://schemas.microsoft.com/office/drawing/2014/main" id="{4BA09532-8045-144F-D993-A1EF2DDE52F0}"/>
              </a:ext>
            </a:extLst>
          </p:cNvPr>
          <p:cNvSpPr>
            <a:spLocks noGrp="1"/>
          </p:cNvSpPr>
          <p:nvPr>
            <p:ph idx="1"/>
          </p:nvPr>
        </p:nvSpPr>
        <p:spPr/>
        <p:txBody>
          <a:bodyPr vert="horz" lIns="91440" tIns="45720" rIns="91440" bIns="45720" rtlCol="0" anchor="t">
            <a:noAutofit/>
          </a:bodyPr>
          <a:lstStyle/>
          <a:p>
            <a:pPr marL="0" indent="0">
              <a:buNone/>
            </a:pPr>
            <a:r>
              <a:rPr lang="en-GB" dirty="0"/>
              <a:t>Scenario: you see some nice repository on </a:t>
            </a:r>
            <a:r>
              <a:rPr lang="en-GB" dirty="0" err="1"/>
              <a:t>github</a:t>
            </a:r>
            <a:r>
              <a:rPr lang="en-GB" dirty="0"/>
              <a:t> and you want to use the repo and maybe even contribute to it</a:t>
            </a:r>
          </a:p>
          <a:p>
            <a:pPr marL="0" indent="0">
              <a:buNone/>
            </a:pPr>
            <a:endParaRPr lang="en-GB" dirty="0"/>
          </a:p>
          <a:p>
            <a:r>
              <a:rPr lang="en-GB" dirty="0"/>
              <a:t>Click the "fork" to create a copy of the repo on your page</a:t>
            </a:r>
          </a:p>
          <a:p>
            <a:endParaRPr lang="en-GB" dirty="0"/>
          </a:p>
          <a:p>
            <a:r>
              <a:rPr lang="en-GB" dirty="0"/>
              <a:t>Clone the repo from your own user</a:t>
            </a:r>
          </a:p>
          <a:p>
            <a:endParaRPr lang="en-GB" dirty="0"/>
          </a:p>
          <a:p>
            <a:r>
              <a:rPr lang="en-GB" dirty="0"/>
              <a:t>Make your changes and push to your repo</a:t>
            </a:r>
          </a:p>
          <a:p>
            <a:endParaRPr lang="en-GB" dirty="0"/>
          </a:p>
          <a:p>
            <a:r>
              <a:rPr lang="en-GB" dirty="0"/>
              <a:t>Go to the original repository and make a pull request</a:t>
            </a:r>
          </a:p>
          <a:p>
            <a:endParaRPr lang="en-GB" dirty="0"/>
          </a:p>
          <a:p>
            <a:endParaRPr lang="en-GB" dirty="0"/>
          </a:p>
          <a:p>
            <a:pPr marL="0" indent="0">
              <a:buNone/>
            </a:pPr>
            <a:endParaRPr lang="en-GB" dirty="0"/>
          </a:p>
          <a:p>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142269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thm15="http://schemas.microsoft.com/office/thememl/2012/main" name="PPT figtree 240110.pptx" id="{726D191D-1F41-4900-984B-7C96B01E2C19}" vid="{8D379FE5-4B72-4EDF-9880-68D6B465F573}"/>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54789026152694A8ADBFB64A3DEF8D3" ma:contentTypeVersion="4" ma:contentTypeDescription="Create a new document." ma:contentTypeScope="" ma:versionID="e45950dd19971d727dee08e9afd59660">
  <xsd:schema xmlns:xsd="http://www.w3.org/2001/XMLSchema" xmlns:xs="http://www.w3.org/2001/XMLSchema" xmlns:p="http://schemas.microsoft.com/office/2006/metadata/properties" xmlns:ns2="4115e1da-3f65-45a4-b4c2-0bec33cf021f" xmlns:ns3="5cba28c0-a866-4240-81c2-3ce50963478d" targetNamespace="http://schemas.microsoft.com/office/2006/metadata/properties" ma:root="true" ma:fieldsID="dad8702d5b487cf2ae11e63f994c67b2" ns2:_="" ns3:_="">
    <xsd:import namespace="4115e1da-3f65-45a4-b4c2-0bec33cf021f"/>
    <xsd:import namespace="5cba28c0-a866-4240-81c2-3ce50963478d"/>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15e1da-3f65-45a4-b4c2-0bec33cf021f"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dexed="true"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5cba28c0-a866-4240-81c2-3ce50963478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4115e1da-3f65-45a4-b4c2-0bec33cf021f">3NPU4AMNSMUR-960428013-26</_dlc_DocId>
    <_dlc_DocIdUrl xmlns="4115e1da-3f65-45a4-b4c2-0bec33cf021f">
      <Url>https://kth.sharepoint.com/sites/kth_assets/_layouts/15/DocIdRedir.aspx?ID=3NPU4AMNSMUR-960428013-26</Url>
      <Description>3NPU4AMNSMUR-960428013-26</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7506411C-19B5-4A2A-A6F2-5B5CC45A5257}">
  <ds:schemaRefs>
    <ds:schemaRef ds:uri="4115e1da-3f65-45a4-b4c2-0bec33cf021f"/>
    <ds:schemaRef ds:uri="5cba28c0-a866-4240-81c2-3ce50963478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855E8CF-26DF-4595-BEB9-70D0EC1935AB}">
  <ds:schemaRefs>
    <ds:schemaRef ds:uri="http://schemas.microsoft.com/sharepoint/v3/contenttype/forms"/>
  </ds:schemaRefs>
</ds:datastoreItem>
</file>

<file path=customXml/itemProps3.xml><?xml version="1.0" encoding="utf-8"?>
<ds:datastoreItem xmlns:ds="http://schemas.openxmlformats.org/officeDocument/2006/customXml" ds:itemID="{CC3910EE-3003-43A5-84D6-7F3C9E61144E}">
  <ds:schemaRefs>
    <ds:schemaRef ds:uri="4115e1da-3f65-45a4-b4c2-0bec33cf021f"/>
    <ds:schemaRef ds:uri="http://schemas.microsoft.com/office/2006/metadata/properties"/>
    <ds:schemaRef ds:uri="http://schemas.microsoft.com/office/infopath/2007/PartnerControls"/>
  </ds:schemaRefs>
</ds:datastoreItem>
</file>

<file path=customXml/itemProps4.xml><?xml version="1.0" encoding="utf-8"?>
<ds:datastoreItem xmlns:ds="http://schemas.openxmlformats.org/officeDocument/2006/customXml" ds:itemID="{C1B69481-68CA-4555-A5F4-24D7A94B0B08}">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10</Slides>
  <Notes>0</Notes>
  <HiddenSlides>3</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Office-tema</vt:lpstr>
      <vt:lpstr>PowerPoint Presentation</vt:lpstr>
      <vt:lpstr>PowerPoint Presentation</vt:lpstr>
      <vt:lpstr>PowerPoint Presentation</vt:lpstr>
      <vt:lpstr>Using github</vt:lpstr>
      <vt:lpstr>What is github and why use it?</vt:lpstr>
      <vt:lpstr>Github structure</vt:lpstr>
      <vt:lpstr>Git basic commands – to be run in your terminal</vt:lpstr>
      <vt:lpstr>Git better practices - branches</vt:lpstr>
      <vt:lpstr>Git better practices – forks and pull requests</vt:lpstr>
      <vt:lpstr>Try it out yourself</vt:lpstr>
    </vt:vector>
  </TitlesOfParts>
  <Company>KTH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1005</cp:revision>
  <dcterms:created xsi:type="dcterms:W3CDTF">2024-03-26T09:22:53Z</dcterms:created>
  <dcterms:modified xsi:type="dcterms:W3CDTF">2025-01-22T12:51:13Z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0x010100454789026152694A8ADBFB64A3DEF8D3</vt:lpwstr>
  </property>
  <property fmtid="{D5CDD505-2E9C-101B-9397-08002B2CF9AE}" pid="3" name="_dlc_DocIdItemGuid">
    <vt:lpwstr>727452b2-8c07-49fa-9c22-9c1873a3a1f2</vt:lpwstr>
  </property>
</Properties>
</file>